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0" r:id="rId6"/>
    <p:sldId id="261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A2B21E-6A28-45C4-9382-E714BDE4A131}" v="21" dt="2026-07-02T12:40:00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Nicoláo" userId="a0e7c198fff6ee0a" providerId="LiveId" clId="{5D231B90-828D-4453-978F-AAE6788095C9}"/>
    <pc:docChg chg="undo custSel addSld delSld modSld sldOrd">
      <pc:chgData name="Julia Nicoláo" userId="a0e7c198fff6ee0a" providerId="LiveId" clId="{5D231B90-828D-4453-978F-AAE6788095C9}" dt="2026-07-02T13:06:33.270" v="504" actId="20577"/>
      <pc:docMkLst>
        <pc:docMk/>
      </pc:docMkLst>
      <pc:sldChg chg="modSp mod">
        <pc:chgData name="Julia Nicoláo" userId="a0e7c198fff6ee0a" providerId="LiveId" clId="{5D231B90-828D-4453-978F-AAE6788095C9}" dt="2026-07-02T00:57:23.034" v="50" actId="20577"/>
        <pc:sldMkLst>
          <pc:docMk/>
          <pc:sldMk cId="0" sldId="256"/>
        </pc:sldMkLst>
        <pc:spChg chg="mod">
          <ac:chgData name="Julia Nicoláo" userId="a0e7c198fff6ee0a" providerId="LiveId" clId="{5D231B90-828D-4453-978F-AAE6788095C9}" dt="2026-07-02T00:34:14.353" v="1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7:23.034" v="50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34:56.640" v="11" actId="20577"/>
          <ac:spMkLst>
            <pc:docMk/>
            <pc:sldMk cId="0" sldId="256"/>
            <ac:spMk id="6" creationId="{00000000-0000-0000-0000-000000000000}"/>
          </ac:spMkLst>
        </pc:spChg>
      </pc:sldChg>
      <pc:sldChg chg="add del mod setBg modShow">
        <pc:chgData name="Julia Nicoláo" userId="a0e7c198fff6ee0a" providerId="LiveId" clId="{5D231B90-828D-4453-978F-AAE6788095C9}" dt="2026-07-02T12:40:45.742" v="498" actId="2696"/>
        <pc:sldMkLst>
          <pc:docMk/>
          <pc:sldMk cId="0" sldId="260"/>
        </pc:sldMkLst>
      </pc:sldChg>
      <pc:sldChg chg="modSp mod">
        <pc:chgData name="Julia Nicoláo" userId="a0e7c198fff6ee0a" providerId="LiveId" clId="{5D231B90-828D-4453-978F-AAE6788095C9}" dt="2026-07-02T00:48:41.011" v="13" actId="20577"/>
        <pc:sldMkLst>
          <pc:docMk/>
          <pc:sldMk cId="0" sldId="266"/>
        </pc:sldMkLst>
        <pc:spChg chg="mod">
          <ac:chgData name="Julia Nicoláo" userId="a0e7c198fff6ee0a" providerId="LiveId" clId="{5D231B90-828D-4453-978F-AAE6788095C9}" dt="2026-07-02T00:41:09.125" v="12"/>
          <ac:spMkLst>
            <pc:docMk/>
            <pc:sldMk cId="0" sldId="266"/>
            <ac:spMk id="21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48:41.011" v="13" actId="20577"/>
          <ac:spMkLst>
            <pc:docMk/>
            <pc:sldMk cId="0" sldId="266"/>
            <ac:spMk id="22" creationId="{00000000-0000-0000-0000-000000000000}"/>
          </ac:spMkLst>
        </pc:spChg>
      </pc:sldChg>
      <pc:sldChg chg="addSp delSp modSp mod ord setBg delCm">
        <pc:chgData name="Julia Nicoláo" userId="a0e7c198fff6ee0a" providerId="LiveId" clId="{5D231B90-828D-4453-978F-AAE6788095C9}" dt="2026-07-02T12:40:18.991" v="497" actId="108"/>
        <pc:sldMkLst>
          <pc:docMk/>
          <pc:sldMk cId="0" sldId="269"/>
        </pc:sldMkLst>
        <pc:spChg chg="mod">
          <ac:chgData name="Julia Nicoláo" userId="a0e7c198fff6ee0a" providerId="LiveId" clId="{5D231B90-828D-4453-978F-AAE6788095C9}" dt="2026-07-02T02:03:37.994" v="458" actId="20577"/>
          <ac:spMkLst>
            <pc:docMk/>
            <pc:sldMk cId="0" sldId="269"/>
            <ac:spMk id="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2:05:31.407" v="486" actId="20577"/>
          <ac:spMkLst>
            <pc:docMk/>
            <pc:sldMk cId="0" sldId="269"/>
            <ac:spMk id="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7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06:11.635" v="101" actId="20577"/>
          <ac:spMkLst>
            <pc:docMk/>
            <pc:sldMk cId="0" sldId="269"/>
            <ac:spMk id="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4:28.785" v="269" actId="14100"/>
          <ac:spMkLst>
            <pc:docMk/>
            <pc:sldMk cId="0" sldId="269"/>
            <ac:spMk id="9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11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44:47.558" v="277" actId="478"/>
          <ac:spMkLst>
            <pc:docMk/>
            <pc:sldMk cId="0" sldId="269"/>
            <ac:spMk id="12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13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50:31.590" v="323" actId="20577"/>
          <ac:spMkLst>
            <pc:docMk/>
            <pc:sldMk cId="0" sldId="269"/>
            <ac:spMk id="14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44:46.695" v="276" actId="478"/>
          <ac:spMkLst>
            <pc:docMk/>
            <pc:sldMk cId="0" sldId="269"/>
            <ac:spMk id="1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1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2:20.218" v="247" actId="1076"/>
          <ac:spMkLst>
            <pc:docMk/>
            <pc:sldMk cId="0" sldId="269"/>
            <ac:spMk id="17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0:17.126" v="200" actId="1076"/>
          <ac:spMkLst>
            <pc:docMk/>
            <pc:sldMk cId="0" sldId="269"/>
            <ac:spMk id="1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1:22.259" v="215" actId="1076"/>
          <ac:spMkLst>
            <pc:docMk/>
            <pc:sldMk cId="0" sldId="269"/>
            <ac:spMk id="19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06:15.545" v="104" actId="20577"/>
          <ac:spMkLst>
            <pc:docMk/>
            <pc:sldMk cId="0" sldId="269"/>
            <ac:spMk id="20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44:49.144" v="278" actId="478"/>
          <ac:spMkLst>
            <pc:docMk/>
            <pc:sldMk cId="0" sldId="269"/>
            <ac:spMk id="21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0:17.126" v="200" actId="1076"/>
          <ac:spMkLst>
            <pc:docMk/>
            <pc:sldMk cId="0" sldId="269"/>
            <ac:spMk id="22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0:17.126" v="200" actId="1076"/>
          <ac:spMkLst>
            <pc:docMk/>
            <pc:sldMk cId="0" sldId="269"/>
            <ac:spMk id="23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44:49.922" v="279" actId="478"/>
          <ac:spMkLst>
            <pc:docMk/>
            <pc:sldMk cId="0" sldId="269"/>
            <ac:spMk id="24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1:22.259" v="215" actId="1076"/>
          <ac:spMkLst>
            <pc:docMk/>
            <pc:sldMk cId="0" sldId="269"/>
            <ac:spMk id="2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50:33.366" v="324" actId="20577"/>
          <ac:spMkLst>
            <pc:docMk/>
            <pc:sldMk cId="0" sldId="269"/>
            <ac:spMk id="26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44:50.720" v="280" actId="478"/>
          <ac:spMkLst>
            <pc:docMk/>
            <pc:sldMk cId="0" sldId="269"/>
            <ac:spMk id="27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0:17.126" v="200" actId="1076"/>
          <ac:spMkLst>
            <pc:docMk/>
            <pc:sldMk cId="0" sldId="269"/>
            <ac:spMk id="2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1:22.259" v="215" actId="1076"/>
          <ac:spMkLst>
            <pc:docMk/>
            <pc:sldMk cId="0" sldId="269"/>
            <ac:spMk id="29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12:25.559" v="134" actId="478"/>
          <ac:spMkLst>
            <pc:docMk/>
            <pc:sldMk cId="0" sldId="269"/>
            <ac:spMk id="30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5:58.276" v="34" actId="14100"/>
          <ac:spMkLst>
            <pc:docMk/>
            <pc:sldMk cId="0" sldId="269"/>
            <ac:spMk id="31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32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33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1:12.521" v="17" actId="255"/>
          <ac:spMkLst>
            <pc:docMk/>
            <pc:sldMk cId="0" sldId="269"/>
            <ac:spMk id="34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3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1:12.521" v="17" actId="255"/>
          <ac:spMkLst>
            <pc:docMk/>
            <pc:sldMk cId="0" sldId="269"/>
            <ac:spMk id="3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15:44.644" v="138" actId="20577"/>
          <ac:spMkLst>
            <pc:docMk/>
            <pc:sldMk cId="0" sldId="269"/>
            <ac:spMk id="37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3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1:12.521" v="17" actId="255"/>
          <ac:spMkLst>
            <pc:docMk/>
            <pc:sldMk cId="0" sldId="269"/>
            <ac:spMk id="39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0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1:12.521" v="17" actId="255"/>
          <ac:spMkLst>
            <pc:docMk/>
            <pc:sldMk cId="0" sldId="269"/>
            <ac:spMk id="41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2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0:51:12.521" v="17" actId="255"/>
          <ac:spMkLst>
            <pc:docMk/>
            <pc:sldMk cId="0" sldId="269"/>
            <ac:spMk id="44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5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6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7" creationId="{00000000-0000-0000-0000-000000000000}"/>
          </ac:spMkLst>
        </pc:spChg>
        <pc:spChg chg="del mod">
          <ac:chgData name="Julia Nicoláo" userId="a0e7c198fff6ee0a" providerId="LiveId" clId="{5D231B90-828D-4453-978F-AAE6788095C9}" dt="2026-07-02T01:54:51.578" v="343" actId="21"/>
          <ac:spMkLst>
            <pc:docMk/>
            <pc:sldMk cId="0" sldId="269"/>
            <ac:spMk id="48" creationId="{00000000-0000-0000-0000-000000000000}"/>
          </ac:spMkLst>
        </pc:spChg>
        <pc:spChg chg="add del mod">
          <ac:chgData name="Julia Nicoláo" userId="a0e7c198fff6ee0a" providerId="LiveId" clId="{5D231B90-828D-4453-978F-AAE6788095C9}" dt="2026-07-02T01:45:59.292" v="299" actId="1036"/>
          <ac:spMkLst>
            <pc:docMk/>
            <pc:sldMk cId="0" sldId="269"/>
            <ac:spMk id="50" creationId="{A2053032-8D7E-A8EC-6602-B4EA4AA3E58D}"/>
          </ac:spMkLst>
        </pc:spChg>
        <pc:spChg chg="add del mod">
          <ac:chgData name="Julia Nicoláo" userId="a0e7c198fff6ee0a" providerId="LiveId" clId="{5D231B90-828D-4453-978F-AAE6788095C9}" dt="2026-07-02T01:50:49.943" v="326" actId="1076"/>
          <ac:spMkLst>
            <pc:docMk/>
            <pc:sldMk cId="0" sldId="269"/>
            <ac:spMk id="52" creationId="{CE0E3782-120A-1791-D117-8D86DBDCCE44}"/>
          </ac:spMkLst>
        </pc:spChg>
        <pc:spChg chg="add del mod">
          <ac:chgData name="Julia Nicoláo" userId="a0e7c198fff6ee0a" providerId="LiveId" clId="{5D231B90-828D-4453-978F-AAE6788095C9}" dt="2026-07-02T01:50:49.943" v="326" actId="1076"/>
          <ac:spMkLst>
            <pc:docMk/>
            <pc:sldMk cId="0" sldId="269"/>
            <ac:spMk id="54" creationId="{42C0556F-5AA0-558E-42C2-7F5EBD4F13C8}"/>
          </ac:spMkLst>
        </pc:spChg>
        <pc:spChg chg="add del mod">
          <ac:chgData name="Julia Nicoláo" userId="a0e7c198fff6ee0a" providerId="LiveId" clId="{5D231B90-828D-4453-978F-AAE6788095C9}" dt="2026-07-02T01:45:53.082" v="297" actId="14100"/>
          <ac:spMkLst>
            <pc:docMk/>
            <pc:sldMk cId="0" sldId="269"/>
            <ac:spMk id="56" creationId="{656CD6F3-7B3D-AF89-FD33-2D437B8D33C7}"/>
          </ac:spMkLst>
        </pc:spChg>
        <pc:spChg chg="add del mod">
          <ac:chgData name="Julia Nicoláo" userId="a0e7c198fff6ee0a" providerId="LiveId" clId="{5D231B90-828D-4453-978F-AAE6788095C9}" dt="2026-07-02T01:45:39.822" v="289" actId="478"/>
          <ac:spMkLst>
            <pc:docMk/>
            <pc:sldMk cId="0" sldId="269"/>
            <ac:spMk id="58" creationId="{449F6B87-8D95-E50A-68B6-1C8B5F5509CC}"/>
          </ac:spMkLst>
        </pc:spChg>
        <pc:spChg chg="add del mod">
          <ac:chgData name="Julia Nicoláo" userId="a0e7c198fff6ee0a" providerId="LiveId" clId="{5D231B90-828D-4453-978F-AAE6788095C9}" dt="2026-07-02T01:42:04.712" v="244" actId="1036"/>
          <ac:spMkLst>
            <pc:docMk/>
            <pc:sldMk cId="0" sldId="269"/>
            <ac:spMk id="62" creationId="{792F2860-8BCD-0CAC-95A2-1DEA118E372E}"/>
          </ac:spMkLst>
        </pc:spChg>
        <pc:spChg chg="add del mod">
          <ac:chgData name="Julia Nicoláo" userId="a0e7c198fff6ee0a" providerId="LiveId" clId="{5D231B90-828D-4453-978F-AAE6788095C9}" dt="2026-07-02T01:42:04.712" v="244" actId="1036"/>
          <ac:spMkLst>
            <pc:docMk/>
            <pc:sldMk cId="0" sldId="269"/>
            <ac:spMk id="64" creationId="{CEB6C393-870B-7408-ED19-999592A63D95}"/>
          </ac:spMkLst>
        </pc:spChg>
        <pc:spChg chg="add del mod">
          <ac:chgData name="Julia Nicoláo" userId="a0e7c198fff6ee0a" providerId="LiveId" clId="{5D231B90-828D-4453-978F-AAE6788095C9}" dt="2026-07-02T01:50:55.748" v="328" actId="14100"/>
          <ac:spMkLst>
            <pc:docMk/>
            <pc:sldMk cId="0" sldId="269"/>
            <ac:spMk id="66" creationId="{0D0E132B-48E5-3354-F79B-9D833ECEC5C1}"/>
          </ac:spMkLst>
        </pc:spChg>
        <pc:spChg chg="add del mod">
          <ac:chgData name="Julia Nicoláo" userId="a0e7c198fff6ee0a" providerId="LiveId" clId="{5D231B90-828D-4453-978F-AAE6788095C9}" dt="2026-07-02T01:50:35.894" v="325" actId="478"/>
          <ac:spMkLst>
            <pc:docMk/>
            <pc:sldMk cId="0" sldId="269"/>
            <ac:spMk id="68" creationId="{D4015A42-320D-57B2-75B0-56199BEA8010}"/>
          </ac:spMkLst>
        </pc:spChg>
        <pc:spChg chg="add del mod">
          <ac:chgData name="Julia Nicoláo" userId="a0e7c198fff6ee0a" providerId="LiveId" clId="{5D231B90-828D-4453-978F-AAE6788095C9}" dt="2026-07-02T01:40:09.176" v="195" actId="22"/>
          <ac:spMkLst>
            <pc:docMk/>
            <pc:sldMk cId="0" sldId="269"/>
            <ac:spMk id="70" creationId="{F42F0457-4B33-6245-1F67-76EA608B0697}"/>
          </ac:spMkLst>
        </pc:spChg>
        <pc:spChg chg="add del mod">
          <ac:chgData name="Julia Nicoláo" userId="a0e7c198fff6ee0a" providerId="LiveId" clId="{5D231B90-828D-4453-978F-AAE6788095C9}" dt="2026-07-02T01:40:09.176" v="195" actId="22"/>
          <ac:spMkLst>
            <pc:docMk/>
            <pc:sldMk cId="0" sldId="269"/>
            <ac:spMk id="72" creationId="{2C76A0EF-5039-D80D-9669-F1958AF3CCB6}"/>
          </ac:spMkLst>
        </pc:spChg>
        <pc:spChg chg="add del mod">
          <ac:chgData name="Julia Nicoláo" userId="a0e7c198fff6ee0a" providerId="LiveId" clId="{5D231B90-828D-4453-978F-AAE6788095C9}" dt="2026-07-02T01:40:09.176" v="195" actId="22"/>
          <ac:spMkLst>
            <pc:docMk/>
            <pc:sldMk cId="0" sldId="269"/>
            <ac:spMk id="74" creationId="{FF8F60DC-EB2D-CB83-7A00-C162E3806DE6}"/>
          </ac:spMkLst>
        </pc:spChg>
        <pc:spChg chg="add mod">
          <ac:chgData name="Julia Nicoláo" userId="a0e7c198fff6ee0a" providerId="LiveId" clId="{5D231B90-828D-4453-978F-AAE6788095C9}" dt="2026-07-02T01:42:32.598" v="249" actId="1076"/>
          <ac:spMkLst>
            <pc:docMk/>
            <pc:sldMk cId="0" sldId="269"/>
            <ac:spMk id="76" creationId="{9057C9E8-E0C2-F557-BF4C-5B08E1050717}"/>
          </ac:spMkLst>
        </pc:spChg>
        <pc:spChg chg="add mod">
          <ac:chgData name="Julia Nicoláo" userId="a0e7c198fff6ee0a" providerId="LiveId" clId="{5D231B90-828D-4453-978F-AAE6788095C9}" dt="2026-07-02T01:42:32.598" v="249" actId="1076"/>
          <ac:spMkLst>
            <pc:docMk/>
            <pc:sldMk cId="0" sldId="269"/>
            <ac:spMk id="78" creationId="{1AF7EDEA-6E7B-0023-DA84-D986AACFEC35}"/>
          </ac:spMkLst>
        </pc:spChg>
        <pc:spChg chg="add mod">
          <ac:chgData name="Julia Nicoláo" userId="a0e7c198fff6ee0a" providerId="LiveId" clId="{5D231B90-828D-4453-978F-AAE6788095C9}" dt="2026-07-02T01:43:51.855" v="265" actId="14100"/>
          <ac:spMkLst>
            <pc:docMk/>
            <pc:sldMk cId="0" sldId="269"/>
            <ac:spMk id="80" creationId="{8416D33B-6DE2-B434-A880-7C4937DC135C}"/>
          </ac:spMkLst>
        </pc:spChg>
        <pc:spChg chg="add mod">
          <ac:chgData name="Julia Nicoláo" userId="a0e7c198fff6ee0a" providerId="LiveId" clId="{5D231B90-828D-4453-978F-AAE6788095C9}" dt="2026-07-02T01:43:54.682" v="266" actId="1038"/>
          <ac:spMkLst>
            <pc:docMk/>
            <pc:sldMk cId="0" sldId="269"/>
            <ac:spMk id="82" creationId="{AEA92A6C-A309-676C-13FE-60AD9B867CFD}"/>
          </ac:spMkLst>
        </pc:spChg>
        <pc:spChg chg="add mod">
          <ac:chgData name="Julia Nicoláo" userId="a0e7c198fff6ee0a" providerId="LiveId" clId="{5D231B90-828D-4453-978F-AAE6788095C9}" dt="2026-07-02T01:44:35.966" v="272" actId="14100"/>
          <ac:spMkLst>
            <pc:docMk/>
            <pc:sldMk cId="0" sldId="269"/>
            <ac:spMk id="84" creationId="{573CFDBD-3B34-B38F-6584-842695E5F68E}"/>
          </ac:spMkLst>
        </pc:spChg>
        <pc:spChg chg="add mod">
          <ac:chgData name="Julia Nicoláo" userId="a0e7c198fff6ee0a" providerId="LiveId" clId="{5D231B90-828D-4453-978F-AAE6788095C9}" dt="2026-07-02T01:44:44.625" v="275" actId="14100"/>
          <ac:spMkLst>
            <pc:docMk/>
            <pc:sldMk cId="0" sldId="269"/>
            <ac:spMk id="86" creationId="{A86147A0-E44C-9829-7800-42F0C3E46B14}"/>
          </ac:spMkLst>
        </pc:spChg>
        <pc:spChg chg="add mod">
          <ac:chgData name="Julia Nicoláo" userId="a0e7c198fff6ee0a" providerId="LiveId" clId="{5D231B90-828D-4453-978F-AAE6788095C9}" dt="2026-07-02T01:44:59.810" v="282" actId="1076"/>
          <ac:spMkLst>
            <pc:docMk/>
            <pc:sldMk cId="0" sldId="269"/>
            <ac:spMk id="88" creationId="{6BE6A141-AF00-7726-A9DA-99019B249C71}"/>
          </ac:spMkLst>
        </pc:spChg>
        <pc:spChg chg="add mod">
          <ac:chgData name="Julia Nicoláo" userId="a0e7c198fff6ee0a" providerId="LiveId" clId="{5D231B90-828D-4453-978F-AAE6788095C9}" dt="2026-07-02T01:44:59.810" v="282" actId="1076"/>
          <ac:spMkLst>
            <pc:docMk/>
            <pc:sldMk cId="0" sldId="269"/>
            <ac:spMk id="90" creationId="{D5106D13-134C-D41A-AF6D-8D585B7A9973}"/>
          </ac:spMkLst>
        </pc:spChg>
        <pc:spChg chg="add mod">
          <ac:chgData name="Julia Nicoláo" userId="a0e7c198fff6ee0a" providerId="LiveId" clId="{5D231B90-828D-4453-978F-AAE6788095C9}" dt="2026-07-02T01:44:59.810" v="282" actId="1076"/>
          <ac:spMkLst>
            <pc:docMk/>
            <pc:sldMk cId="0" sldId="269"/>
            <ac:spMk id="92" creationId="{943DA00F-60A4-473B-0CFB-A6B82BDC749A}"/>
          </ac:spMkLst>
        </pc:spChg>
        <pc:spChg chg="add mod">
          <ac:chgData name="Julia Nicoláo" userId="a0e7c198fff6ee0a" providerId="LiveId" clId="{5D231B90-828D-4453-978F-AAE6788095C9}" dt="2026-07-02T12:39:45.436" v="491" actId="1076"/>
          <ac:spMkLst>
            <pc:docMk/>
            <pc:sldMk cId="0" sldId="269"/>
            <ac:spMk id="94" creationId="{5B21425C-33D7-3D75-4B94-BF80F6DE451A}"/>
          </ac:spMkLst>
        </pc:spChg>
        <pc:spChg chg="mod">
          <ac:chgData name="Julia Nicoláo" userId="a0e7c198fff6ee0a" providerId="LiveId" clId="{5D231B90-828D-4453-978F-AAE6788095C9}" dt="2026-07-02T02:02:39.865" v="450" actId="1076"/>
          <ac:spMkLst>
            <pc:docMk/>
            <pc:sldMk cId="0" sldId="269"/>
            <ac:spMk id="96" creationId="{1474F107-C72B-9802-3BD4-5A5D301BDBC2}"/>
          </ac:spMkLst>
        </pc:spChg>
        <pc:spChg chg="add mod">
          <ac:chgData name="Julia Nicoláo" userId="a0e7c198fff6ee0a" providerId="LiveId" clId="{5D231B90-828D-4453-978F-AAE6788095C9}" dt="2026-07-02T02:02:39.865" v="450" actId="1076"/>
          <ac:spMkLst>
            <pc:docMk/>
            <pc:sldMk cId="0" sldId="269"/>
            <ac:spMk id="98" creationId="{918BF54C-F778-3D7B-2DD6-4BE3403F783B}"/>
          </ac:spMkLst>
        </pc:spChg>
        <pc:spChg chg="del">
          <ac:chgData name="Julia Nicoláo" userId="a0e7c198fff6ee0a" providerId="LiveId" clId="{5D231B90-828D-4453-978F-AAE6788095C9}" dt="2026-07-02T01:57:47.054" v="366" actId="478"/>
          <ac:spMkLst>
            <pc:docMk/>
            <pc:sldMk cId="0" sldId="269"/>
            <ac:spMk id="100" creationId="{ABAF7C4E-25B1-B8E1-A72F-5AB2FBAFF09A}"/>
          </ac:spMkLst>
        </pc:spChg>
        <pc:spChg chg="del">
          <ac:chgData name="Julia Nicoláo" userId="a0e7c198fff6ee0a" providerId="LiveId" clId="{5D231B90-828D-4453-978F-AAE6788095C9}" dt="2026-07-02T01:57:49.348" v="367" actId="478"/>
          <ac:spMkLst>
            <pc:docMk/>
            <pc:sldMk cId="0" sldId="269"/>
            <ac:spMk id="102" creationId="{F84D9FEB-7204-B8B0-40E3-E3645D16E955}"/>
          </ac:spMkLst>
        </pc:spChg>
        <pc:spChg chg="add del mod">
          <ac:chgData name="Julia Nicoláo" userId="a0e7c198fff6ee0a" providerId="LiveId" clId="{5D231B90-828D-4453-978F-AAE6788095C9}" dt="2026-07-02T01:57:47.054" v="366" actId="478"/>
          <ac:spMkLst>
            <pc:docMk/>
            <pc:sldMk cId="0" sldId="269"/>
            <ac:spMk id="104" creationId="{F7B09FA0-9D0C-8AF1-27C3-43E7C3EFBC1C}"/>
          </ac:spMkLst>
        </pc:spChg>
        <pc:spChg chg="add del mod">
          <ac:chgData name="Julia Nicoláo" userId="a0e7c198fff6ee0a" providerId="LiveId" clId="{5D231B90-828D-4453-978F-AAE6788095C9}" dt="2026-07-02T01:57:49.348" v="367" actId="478"/>
          <ac:spMkLst>
            <pc:docMk/>
            <pc:sldMk cId="0" sldId="269"/>
            <ac:spMk id="106" creationId="{8A49620F-D118-29DB-946C-4A49F0D772F4}"/>
          </ac:spMkLst>
        </pc:spChg>
        <pc:spChg chg="add del mod">
          <ac:chgData name="Julia Nicoláo" userId="a0e7c198fff6ee0a" providerId="LiveId" clId="{5D231B90-828D-4453-978F-AAE6788095C9}" dt="2026-07-02T01:59:13.581" v="389" actId="478"/>
          <ac:spMkLst>
            <pc:docMk/>
            <pc:sldMk cId="0" sldId="269"/>
            <ac:spMk id="108" creationId="{0B21422E-2BBA-0775-DE9B-7F891773A6FA}"/>
          </ac:spMkLst>
        </pc:spChg>
        <pc:spChg chg="add mod">
          <ac:chgData name="Julia Nicoláo" userId="a0e7c198fff6ee0a" providerId="LiveId" clId="{5D231B90-828D-4453-978F-AAE6788095C9}" dt="2026-07-02T02:02:39.865" v="450" actId="1076"/>
          <ac:spMkLst>
            <pc:docMk/>
            <pc:sldMk cId="0" sldId="269"/>
            <ac:spMk id="110" creationId="{F02D3BF8-5199-54FC-75ED-1CEE96262DEC}"/>
          </ac:spMkLst>
        </pc:spChg>
        <pc:spChg chg="mod">
          <ac:chgData name="Julia Nicoláo" userId="a0e7c198fff6ee0a" providerId="LiveId" clId="{5D231B90-828D-4453-978F-AAE6788095C9}" dt="2026-07-02T12:40:18.991" v="497" actId="108"/>
          <ac:spMkLst>
            <pc:docMk/>
            <pc:sldMk cId="0" sldId="269"/>
            <ac:spMk id="112" creationId="{C6E78B29-DE21-1EA5-5066-430C2E01D3A1}"/>
          </ac:spMkLst>
        </pc:spChg>
        <pc:spChg chg="add del mod">
          <ac:chgData name="Julia Nicoláo" userId="a0e7c198fff6ee0a" providerId="LiveId" clId="{5D231B90-828D-4453-978F-AAE6788095C9}" dt="2026-07-02T01:57:36.555" v="362" actId="478"/>
          <ac:spMkLst>
            <pc:docMk/>
            <pc:sldMk cId="0" sldId="269"/>
            <ac:spMk id="114" creationId="{791F9112-9969-64D8-AB9B-56376A3A34FD}"/>
          </ac:spMkLst>
        </pc:spChg>
        <pc:spChg chg="del mod">
          <ac:chgData name="Julia Nicoláo" userId="a0e7c198fff6ee0a" providerId="LiveId" clId="{5D231B90-828D-4453-978F-AAE6788095C9}" dt="2026-07-02T01:57:43.212" v="365" actId="478"/>
          <ac:spMkLst>
            <pc:docMk/>
            <pc:sldMk cId="0" sldId="269"/>
            <ac:spMk id="116" creationId="{C0465664-E6E8-E5A2-064C-5C613E769205}"/>
          </ac:spMkLst>
        </pc:spChg>
        <pc:spChg chg="add del mod">
          <ac:chgData name="Julia Nicoláo" userId="a0e7c198fff6ee0a" providerId="LiveId" clId="{5D231B90-828D-4453-978F-AAE6788095C9}" dt="2026-07-02T01:59:05.895" v="386" actId="478"/>
          <ac:spMkLst>
            <pc:docMk/>
            <pc:sldMk cId="0" sldId="269"/>
            <ac:spMk id="118" creationId="{AE78286D-6B06-8550-C394-D1E616B45C67}"/>
          </ac:spMkLst>
        </pc:spChg>
        <pc:spChg chg="add del mod">
          <ac:chgData name="Julia Nicoláo" userId="a0e7c198fff6ee0a" providerId="LiveId" clId="{5D231B90-828D-4453-978F-AAE6788095C9}" dt="2026-07-02T01:57:51.864" v="368" actId="478"/>
          <ac:spMkLst>
            <pc:docMk/>
            <pc:sldMk cId="0" sldId="269"/>
            <ac:spMk id="120" creationId="{573034C3-BBCA-7BA0-AC59-35E27A8F9189}"/>
          </ac:spMkLst>
        </pc:spChg>
        <pc:spChg chg="add del mod">
          <ac:chgData name="Julia Nicoláo" userId="a0e7c198fff6ee0a" providerId="LiveId" clId="{5D231B90-828D-4453-978F-AAE6788095C9}" dt="2026-07-02T01:57:51.864" v="368" actId="478"/>
          <ac:spMkLst>
            <pc:docMk/>
            <pc:sldMk cId="0" sldId="269"/>
            <ac:spMk id="122" creationId="{0D7F7AE3-C004-EAA5-1FEF-26B3BB0BC174}"/>
          </ac:spMkLst>
        </pc:spChg>
        <pc:spChg chg="add del mod">
          <ac:chgData name="Julia Nicoláo" userId="a0e7c198fff6ee0a" providerId="LiveId" clId="{5D231B90-828D-4453-978F-AAE6788095C9}" dt="2026-07-02T01:57:38.858" v="363" actId="478"/>
          <ac:spMkLst>
            <pc:docMk/>
            <pc:sldMk cId="0" sldId="269"/>
            <ac:spMk id="124" creationId="{85FAC8D0-8BEB-73AD-87E3-F3C9B4CBD812}"/>
          </ac:spMkLst>
        </pc:spChg>
        <pc:spChg chg="add mod">
          <ac:chgData name="Julia Nicoláo" userId="a0e7c198fff6ee0a" providerId="LiveId" clId="{5D231B90-828D-4453-978F-AAE6788095C9}" dt="2026-07-02T02:02:39.865" v="450" actId="1076"/>
          <ac:spMkLst>
            <pc:docMk/>
            <pc:sldMk cId="0" sldId="269"/>
            <ac:spMk id="126" creationId="{1ECBA166-6087-FD05-364D-4B78BC31C1A2}"/>
          </ac:spMkLst>
        </pc:spChg>
        <pc:spChg chg="add mod">
          <ac:chgData name="Julia Nicoláo" userId="a0e7c198fff6ee0a" providerId="LiveId" clId="{5D231B90-828D-4453-978F-AAE6788095C9}" dt="2026-07-02T12:40:05.207" v="496" actId="20577"/>
          <ac:spMkLst>
            <pc:docMk/>
            <pc:sldMk cId="0" sldId="269"/>
            <ac:spMk id="128" creationId="{A80C83B6-AB77-5A5A-818D-C234C874E67E}"/>
          </ac:spMkLst>
        </pc:spChg>
        <pc:cxnChg chg="add del">
          <ac:chgData name="Julia Nicoláo" userId="a0e7c198fff6ee0a" providerId="LiveId" clId="{5D231B90-828D-4453-978F-AAE6788095C9}" dt="2026-07-02T00:58:50.336" v="60" actId="478"/>
          <ac:cxnSpMkLst>
            <pc:docMk/>
            <pc:sldMk cId="0" sldId="269"/>
            <ac:cxnSpMk id="60" creationId="{66C2611C-A8D9-751B-5B51-273732EAC444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Julia Nicoláo" userId="a0e7c198fff6ee0a" providerId="LiveId" clId="{5D231B90-828D-4453-978F-AAE6788095C9}" dt="2026-07-02T01:54:54.041" v="344" actId="22"/>
              <pc2:cmMkLst xmlns:pc2="http://schemas.microsoft.com/office/powerpoint/2019/9/main/command">
                <pc:docMk/>
                <pc:sldMk cId="0" sldId="269"/>
                <pc2:cmMk id="{867C116A-7E37-4258-AD46-24AF9DDE1413}"/>
              </pc2:cmMkLst>
            </pc226:cmChg>
          </p:ext>
        </pc:extLst>
      </pc:sldChg>
      <pc:sldChg chg="addSp delSp modSp mod setBg addCm">
        <pc:chgData name="Julia Nicoláo" userId="a0e7c198fff6ee0a" providerId="LiveId" clId="{5D231B90-828D-4453-978F-AAE6788095C9}" dt="2026-07-02T13:06:33.270" v="504" actId="20577"/>
        <pc:sldMkLst>
          <pc:docMk/>
          <pc:sldMk cId="0" sldId="270"/>
        </pc:sldMkLst>
        <pc:spChg chg="mod">
          <ac:chgData name="Julia Nicoláo" userId="a0e7c198fff6ee0a" providerId="LiveId" clId="{5D231B90-828D-4453-978F-AAE6788095C9}" dt="2026-07-02T01:48:59.785" v="303" actId="20577"/>
          <ac:spMkLst>
            <pc:docMk/>
            <pc:sldMk cId="0" sldId="270"/>
            <ac:spMk id="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2:05:25.624" v="477" actId="20577"/>
          <ac:spMkLst>
            <pc:docMk/>
            <pc:sldMk cId="0" sldId="270"/>
            <ac:spMk id="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13:06:24.509" v="501" actId="20577"/>
          <ac:spMkLst>
            <pc:docMk/>
            <pc:sldMk cId="0" sldId="270"/>
            <ac:spMk id="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10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13:06:30.902" v="503" actId="20577"/>
          <ac:spMkLst>
            <pc:docMk/>
            <pc:sldMk cId="0" sldId="270"/>
            <ac:spMk id="11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51:53.572" v="335" actId="20577"/>
          <ac:spMkLst>
            <pc:docMk/>
            <pc:sldMk cId="0" sldId="270"/>
            <ac:spMk id="14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1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1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18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19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13:06:27.342" v="502" actId="20577"/>
          <ac:spMkLst>
            <pc:docMk/>
            <pc:sldMk cId="0" sldId="270"/>
            <ac:spMk id="20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44.811" v="321" actId="1076"/>
          <ac:spMkLst>
            <pc:docMk/>
            <pc:sldMk cId="0" sldId="270"/>
            <ac:spMk id="21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22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13:06:33.270" v="504" actId="20577"/>
          <ac:spMkLst>
            <pc:docMk/>
            <pc:sldMk cId="0" sldId="270"/>
            <ac:spMk id="23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44.811" v="321" actId="1076"/>
          <ac:spMkLst>
            <pc:docMk/>
            <pc:sldMk cId="0" sldId="270"/>
            <ac:spMk id="24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25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51:55.201" v="336" actId="20577"/>
          <ac:spMkLst>
            <pc:docMk/>
            <pc:sldMk cId="0" sldId="270"/>
            <ac:spMk id="26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52.271" v="322" actId="107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44.811" v="321" actId="1076"/>
          <ac:spMkLst>
            <pc:docMk/>
            <pc:sldMk cId="0" sldId="270"/>
            <ac:spMk id="28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49:38.780" v="320" actId="478"/>
          <ac:spMkLst>
            <pc:docMk/>
            <pc:sldMk cId="0" sldId="270"/>
            <ac:spMk id="30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31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33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34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36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37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40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43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44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46" creationId="{00000000-0000-0000-0000-000000000000}"/>
          </ac:spMkLst>
        </pc:spChg>
        <pc:spChg chg="del">
          <ac:chgData name="Julia Nicoláo" userId="a0e7c198fff6ee0a" providerId="LiveId" clId="{5D231B90-828D-4453-978F-AAE6788095C9}" dt="2026-07-02T01:54:46.937" v="342" actId="478"/>
          <ac:spMkLst>
            <pc:docMk/>
            <pc:sldMk cId="0" sldId="270"/>
            <ac:spMk id="47" creationId="{00000000-0000-0000-0000-000000000000}"/>
          </ac:spMkLst>
        </pc:spChg>
        <pc:spChg chg="mod">
          <ac:chgData name="Julia Nicoláo" userId="a0e7c198fff6ee0a" providerId="LiveId" clId="{5D231B90-828D-4453-978F-AAE6788095C9}" dt="2026-07-02T01:49:22.902" v="319" actId="1036"/>
          <ac:spMkLst>
            <pc:docMk/>
            <pc:sldMk cId="0" sldId="270"/>
            <ac:spMk id="48" creationId="{00000000-0000-0000-0000-000000000000}"/>
          </ac:spMkLst>
        </pc:spChg>
        <pc:spChg chg="add mod">
          <ac:chgData name="Julia Nicoláo" userId="a0e7c198fff6ee0a" providerId="LiveId" clId="{5D231B90-828D-4453-978F-AAE6788095C9}" dt="2026-07-02T01:53:01.739" v="341" actId="14100"/>
          <ac:spMkLst>
            <pc:docMk/>
            <pc:sldMk cId="0" sldId="270"/>
            <ac:spMk id="50" creationId="{D3CB8FD1-176C-E74B-5D3F-510DE488B10D}"/>
          </ac:spMkLst>
        </pc:spChg>
        <pc:spChg chg="mod">
          <ac:chgData name="Julia Nicoláo" userId="a0e7c198fff6ee0a" providerId="LiveId" clId="{5D231B90-828D-4453-978F-AAE6788095C9}" dt="2026-07-02T01:55:07.138" v="349" actId="1076"/>
          <ac:spMkLst>
            <pc:docMk/>
            <pc:sldMk cId="0" sldId="270"/>
            <ac:spMk id="52" creationId="{8F8BCEB9-044F-5668-E7CD-1143E34ACD85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54" creationId="{93B78ED0-1AC1-4ACC-2D51-E39ABECAEA85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56" creationId="{4243D790-D53B-AF6E-06D7-670341C9057F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66" creationId="{E477904C-A232-97D6-23FB-5B87129E84C9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68" creationId="{96F9FF96-1A2C-122E-5483-240763F32FCC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70" creationId="{62648F81-5181-326D-8F2B-A3AFE4655AA9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72" creationId="{7E335AE6-FC8A-7ABC-94FD-82939BF2AB3E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74" creationId="{A6E7A098-D804-FA76-F337-6975CFE9D01D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80" creationId="{13C892B0-CE09-D534-57D1-9D01D66C232C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82" creationId="{F65F9D7F-28B5-5EEE-7B10-16D2842CA960}"/>
          </ac:spMkLst>
        </pc:spChg>
        <pc:spChg chg="add mod">
          <ac:chgData name="Julia Nicoláo" userId="a0e7c198fff6ee0a" providerId="LiveId" clId="{5D231B90-828D-4453-978F-AAE6788095C9}" dt="2026-07-02T01:54:56.576" v="345" actId="1076"/>
          <ac:spMkLst>
            <pc:docMk/>
            <pc:sldMk cId="0" sldId="270"/>
            <ac:spMk id="84" creationId="{2BE4F58D-5F12-25BC-896D-BCFE17A35096}"/>
          </ac:spMkLst>
        </pc:spChg>
        <pc:spChg chg="mod">
          <ac:chgData name="Julia Nicoláo" userId="a0e7c198fff6ee0a" providerId="LiveId" clId="{5D231B90-828D-4453-978F-AAE6788095C9}" dt="2026-07-02T01:55:12.480" v="351" actId="14100"/>
          <ac:spMkLst>
            <pc:docMk/>
            <pc:sldMk cId="0" sldId="270"/>
            <ac:spMk id="86" creationId="{A0213ECF-9D8A-5BCB-8DFE-5DD77FF31EE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Julia Nicoláo" userId="a0e7c198fff6ee0a" providerId="LiveId" clId="{5D231B90-828D-4453-978F-AAE6788095C9}" dt="2026-07-02T01:54:54.041" v="344" actId="22"/>
              <pc2:cmMkLst xmlns:pc2="http://schemas.microsoft.com/office/powerpoint/2019/9/main/command">
                <pc:docMk/>
                <pc:sldMk cId="0" sldId="270"/>
                <pc2:cmMk id="{867C116A-7E37-4258-AD46-24AF9DDE1413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33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9101"/>
            <a:ext cx="7955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2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DO PLANO MUNICIPAL DE SANEAMENTO BÁSICO DE MARICÁ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04879" y="1633293"/>
            <a:ext cx="7863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e Plano de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</a:t>
            </a:r>
            <a:r>
              <a:rPr lang="en-US" sz="2000" b="1" dirty="0" err="1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Abastecimento</a:t>
            </a:r>
            <a:r>
              <a:rPr lang="en-US" sz="20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Água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402292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5ª Audiência Pública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2920" y="4425260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— </a:t>
            </a:r>
            <a:r>
              <a:rPr lang="en-US" sz="23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</a:t>
            </a:r>
            <a:r>
              <a:rPr lang="en-US" sz="2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AP3 — Ponta Negra</a:t>
            </a:r>
          </a:p>
        </p:txBody>
      </p:sp>
      <p:sp>
        <p:nvSpPr>
          <p:cNvPr id="6" name="Text 4"/>
          <p:cNvSpPr/>
          <p:nvPr/>
        </p:nvSpPr>
        <p:spPr>
          <a:xfrm>
            <a:off x="6159137" y="4729624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de julho de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160520" y="1188720"/>
            <a:ext cx="822960" cy="82296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2" descr="assets/icons/drople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719" y="1410919"/>
            <a:ext cx="378562" cy="37856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48640" y="22402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e Plano de Ações</a:t>
            </a:r>
            <a:endParaRPr lang="en-US" sz="4000" dirty="0"/>
          </a:p>
        </p:txBody>
      </p:sp>
      <p:sp>
        <p:nvSpPr>
          <p:cNvPr id="7" name="Shape 2"/>
          <p:cNvSpPr/>
          <p:nvPr/>
        </p:nvSpPr>
        <p:spPr>
          <a:xfrm>
            <a:off x="2011680" y="2971800"/>
            <a:ext cx="5120640" cy="0"/>
          </a:xfrm>
          <a:prstGeom prst="line">
            <a:avLst/>
          </a:prstGeom>
          <a:noFill/>
          <a:ln w="12700">
            <a:solidFill>
              <a:srgbClr val="0B344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3"/>
          <p:cNvSpPr/>
          <p:nvPr/>
        </p:nvSpPr>
        <p:spPr>
          <a:xfrm>
            <a:off x="548640" y="3035808"/>
            <a:ext cx="8046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4 (Prognóstico) e Produto 7 (Programas e Ações)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548640" y="3456432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Abastecimento de Água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de partida: segurança hídrica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tema que orienta todo o prognóstico do abastecimento de água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502920" y="118872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Maricá cresce rápido e </a:t>
            </a:r>
            <a:r>
              <a:rPr lang="en-US" sz="14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 depende de água importada</a:t>
            </a: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O sistema atual não acompanha a demanda — o desafio central é </a:t>
            </a:r>
            <a:r>
              <a:rPr lang="en-US" sz="14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 a disponibilidade hídrica</a:t>
            </a:r>
            <a:r>
              <a:rPr lang="en-US" sz="14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 regularidade e qualidade.</a:t>
            </a:r>
            <a:endParaRPr lang="en-US" sz="1450" dirty="0"/>
          </a:p>
        </p:txBody>
      </p:sp>
      <p:sp>
        <p:nvSpPr>
          <p:cNvPr id="7" name="Shape 3"/>
          <p:cNvSpPr/>
          <p:nvPr/>
        </p:nvSpPr>
        <p:spPr>
          <a:xfrm>
            <a:off x="502920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557784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3300" dirty="0"/>
          </a:p>
        </p:txBody>
      </p:sp>
      <p:sp>
        <p:nvSpPr>
          <p:cNvPr id="9" name="Text 5"/>
          <p:cNvSpPr/>
          <p:nvPr/>
        </p:nvSpPr>
        <p:spPr>
          <a:xfrm>
            <a:off x="612648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 urbano por rede (SINISA 2024)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2587752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2642616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≈37%</a:t>
            </a:r>
            <a:endParaRPr lang="en-US" sz="3300" dirty="0"/>
          </a:p>
        </p:txBody>
      </p:sp>
      <p:sp>
        <p:nvSpPr>
          <p:cNvPr id="12" name="Text 8"/>
          <p:cNvSpPr/>
          <p:nvPr/>
        </p:nvSpPr>
        <p:spPr>
          <a:xfrm>
            <a:off x="2697480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déficit da vazão hoje demandada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4672584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4" name="Text 10"/>
          <p:cNvSpPr/>
          <p:nvPr/>
        </p:nvSpPr>
        <p:spPr>
          <a:xfrm>
            <a:off x="4727448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+92%</a:t>
            </a:r>
            <a:endParaRPr lang="en-US" sz="3300" dirty="0"/>
          </a:p>
        </p:txBody>
      </p:sp>
      <p:sp>
        <p:nvSpPr>
          <p:cNvPr id="15" name="Text 11"/>
          <p:cNvSpPr/>
          <p:nvPr/>
        </p:nvSpPr>
        <p:spPr>
          <a:xfrm>
            <a:off x="4782312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da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demanda</a:t>
            </a: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</a:t>
            </a: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2047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757416" y="201168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/>
          <p:nvPr/>
        </p:nvSpPr>
        <p:spPr>
          <a:xfrm>
            <a:off x="6812280" y="2139696"/>
            <a:ext cx="18653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+836</a:t>
            </a:r>
            <a:endParaRPr lang="en-US" sz="3300" dirty="0"/>
          </a:p>
        </p:txBody>
      </p:sp>
      <p:sp>
        <p:nvSpPr>
          <p:cNvPr id="18" name="Text 14"/>
          <p:cNvSpPr/>
          <p:nvPr/>
        </p:nvSpPr>
        <p:spPr>
          <a:xfrm>
            <a:off x="6867144" y="2779776"/>
            <a:ext cx="17556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L/s de produção a </a:t>
            </a:r>
            <a:r>
              <a:rPr lang="en-US" sz="115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502920" y="3611880"/>
            <a:ext cx="8138160" cy="713232"/>
          </a:xfrm>
          <a:prstGeom prst="roundRect">
            <a:avLst>
              <a:gd name="adj" fmla="val 10256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/>
          <p:nvPr/>
        </p:nvSpPr>
        <p:spPr>
          <a:xfrm>
            <a:off x="685800" y="3611880"/>
            <a:ext cx="7772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Produção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média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atual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sz="1250" b="1" dirty="0">
                <a:solidFill>
                  <a:srgbClr val="248A99"/>
                </a:solidFill>
                <a:latin typeface="Calibri"/>
                <a:ea typeface="Calibri"/>
                <a:cs typeface="Calibri"/>
              </a:rPr>
              <a:t>410 L/s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 (260 ETA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Laranjal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· 60 ETA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Maricá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· 90 ETA Ponta Negra).</a:t>
            </a:r>
            <a:endParaRPr lang="en-US" sz="125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 algn="l">
              <a:buNone/>
            </a:pP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Reservação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a </a:t>
            </a:r>
            <a:r>
              <a:rPr lang="en-US" sz="1250" b="1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ampliar</a:t>
            </a:r>
            <a:r>
              <a:rPr lang="en-US" sz="1250" b="1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sz="1250" b="1" dirty="0">
                <a:solidFill>
                  <a:srgbClr val="248A99"/>
                </a:solidFill>
                <a:latin typeface="Calibri"/>
                <a:ea typeface="Calibri"/>
                <a:cs typeface="Calibri"/>
              </a:rPr>
              <a:t>+24.559 m³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até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o </a:t>
            </a:r>
            <a:r>
              <a:rPr lang="en-US" sz="1250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fim</a:t>
            </a:r>
            <a:r>
              <a:rPr lang="en-US" sz="1250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do plano (2047).</a:t>
            </a:r>
            <a:endParaRPr lang="en-US" sz="1250" dirty="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O </a:t>
            </a: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Cenário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sz="28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Planejamento</a:t>
            </a:r>
            <a:r>
              <a:rPr lang="en-US" sz="28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do PMSB</a:t>
            </a:r>
            <a:endParaRPr lang="en-US" sz="2800" dirty="0" err="1">
              <a:latin typeface="Calibri"/>
              <a:ea typeface="Calibri"/>
              <a:cs typeface="Calibri"/>
            </a:endParaRPr>
          </a:p>
        </p:txBody>
      </p:sp>
      <p:sp>
        <p:nvSpPr>
          <p:cNvPr id="12" name="Shape 7"/>
          <p:cNvSpPr/>
          <p:nvPr/>
        </p:nvSpPr>
        <p:spPr>
          <a:xfrm>
            <a:off x="458289" y="1354184"/>
            <a:ext cx="8199119" cy="3208019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712143" y="1477192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check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14" y="1630263"/>
            <a:ext cx="260787" cy="2607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75954" y="1511809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Cenário Factível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376173" y="2014950"/>
            <a:ext cx="6620689" cy="1756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Nova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captação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no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rio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Caceribu +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aproveitamento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mananciais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locais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 e ETA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Laranjal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Interligação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dos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sistemas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das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três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Áreas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Planejamento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Redução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perdas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reuso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expansão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da rede de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distribuição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;</a:t>
            </a:r>
            <a:endParaRPr lang="en-US">
              <a:latin typeface="Calibri"/>
              <a:ea typeface="Calibri"/>
              <a:cs typeface="Calibri"/>
            </a:endParaRPr>
          </a:p>
          <a:p>
            <a:pPr marL="342900" indent="-342900" algn="l">
              <a:lnSpc>
                <a:spcPct val="150000"/>
              </a:lnSpc>
              <a:spcAft>
                <a:spcPts val="600"/>
              </a:spcAft>
              <a:buSzPct val="100000"/>
              <a:buChar char="•"/>
            </a:pP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Universalização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com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regularidade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saneamento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 rural </a:t>
            </a:r>
            <a:r>
              <a:rPr lang="en-US" dirty="0" err="1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estruturado</a:t>
            </a:r>
            <a:r>
              <a:rPr lang="en-US" dirty="0">
                <a:solidFill>
                  <a:srgbClr val="1B2D38"/>
                </a:solidFill>
                <a:latin typeface="Calibri"/>
                <a:ea typeface="Calibri"/>
                <a:cs typeface="Calibri"/>
              </a:rPr>
              <a:t>.</a:t>
            </a:r>
            <a:endParaRPr lang="en-US" dirty="0" err="1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do sistema — AP2 e AP3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Mananciais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locais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limitados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679269" y="123901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— </a:t>
            </a:r>
            <a:r>
              <a:rPr lang="en-US" sz="13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679269" y="1568196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715845" y="158648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 </a:t>
            </a: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Ubatiba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1822269" y="2025396"/>
            <a:ext cx="0" cy="29260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679269" y="2336292"/>
            <a:ext cx="2286000" cy="457200"/>
          </a:xfrm>
          <a:prstGeom prst="roundRect">
            <a:avLst>
              <a:gd name="adj" fmla="val 12000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715845" y="2354580"/>
            <a:ext cx="2212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</a:t>
            </a:r>
            <a:r>
              <a:rPr lang="en-US" sz="10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Maricá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1822269" y="2830068"/>
            <a:ext cx="0" cy="274320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3" name="Shape 9"/>
          <p:cNvSpPr/>
          <p:nvPr/>
        </p:nvSpPr>
        <p:spPr>
          <a:xfrm>
            <a:off x="679269" y="3122676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715845" y="314096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</a:t>
            </a: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AP2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1822269" y="3579876"/>
            <a:ext cx="0" cy="256032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2"/>
          <p:cNvSpPr/>
          <p:nvPr/>
        </p:nvSpPr>
        <p:spPr>
          <a:xfrm>
            <a:off x="679269" y="3854196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/>
          <p:nvPr/>
        </p:nvSpPr>
        <p:spPr>
          <a:xfrm>
            <a:off x="715845" y="3872484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→ Bairros AP2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3820886" y="126644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— Ponta Negra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3820886" y="1595628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/>
          <p:nvPr/>
        </p:nvSpPr>
        <p:spPr>
          <a:xfrm>
            <a:off x="3857462" y="161391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 Doce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4963886" y="2052828"/>
            <a:ext cx="0" cy="29260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18"/>
          <p:cNvSpPr/>
          <p:nvPr/>
        </p:nvSpPr>
        <p:spPr>
          <a:xfrm>
            <a:off x="3820886" y="2363724"/>
            <a:ext cx="2286000" cy="457200"/>
          </a:xfrm>
          <a:prstGeom prst="roundRect">
            <a:avLst>
              <a:gd name="adj" fmla="val 12000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3857462" y="2382012"/>
            <a:ext cx="22128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Ponta Negra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4963886" y="2857500"/>
            <a:ext cx="0" cy="274320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5" name="Shape 21"/>
          <p:cNvSpPr/>
          <p:nvPr/>
        </p:nvSpPr>
        <p:spPr>
          <a:xfrm>
            <a:off x="3820886" y="3150108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6" name="Text 22"/>
          <p:cNvSpPr/>
          <p:nvPr/>
        </p:nvSpPr>
        <p:spPr>
          <a:xfrm>
            <a:off x="3857462" y="316839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</a:t>
            </a: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AP3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4963886" y="3607308"/>
            <a:ext cx="0" cy="256032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8" name="Shape 24"/>
          <p:cNvSpPr/>
          <p:nvPr/>
        </p:nvSpPr>
        <p:spPr>
          <a:xfrm>
            <a:off x="3820886" y="3881628"/>
            <a:ext cx="2286000" cy="420624"/>
          </a:xfrm>
          <a:prstGeom prst="roundRect">
            <a:avLst>
              <a:gd name="adj" fmla="val 13043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9" name="Text 25"/>
          <p:cNvSpPr/>
          <p:nvPr/>
        </p:nvSpPr>
        <p:spPr>
          <a:xfrm>
            <a:off x="3857462" y="3899916"/>
            <a:ext cx="22128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→ Bairros AP3</a:t>
            </a:r>
            <a:endParaRPr lang="en-US" sz="1050" dirty="0"/>
          </a:p>
        </p:txBody>
      </p:sp>
      <p:sp>
        <p:nvSpPr>
          <p:cNvPr id="50" name="Shape 8">
            <a:extLst>
              <a:ext uri="{FF2B5EF4-FFF2-40B4-BE49-F238E27FC236}">
                <a16:creationId xmlns:a16="http://schemas.microsoft.com/office/drawing/2014/main" id="{D3CB8FD1-176C-E74B-5D3F-510DE488B10D}"/>
              </a:ext>
            </a:extLst>
          </p:cNvPr>
          <p:cNvSpPr/>
          <p:nvPr/>
        </p:nvSpPr>
        <p:spPr>
          <a:xfrm flipH="1" flipV="1">
            <a:off x="2965267" y="3378708"/>
            <a:ext cx="855618" cy="0"/>
          </a:xfrm>
          <a:prstGeom prst="line">
            <a:avLst/>
          </a:prstGeom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52" name="Shape 27">
            <a:extLst>
              <a:ext uri="{FF2B5EF4-FFF2-40B4-BE49-F238E27FC236}">
                <a16:creationId xmlns:a16="http://schemas.microsoft.com/office/drawing/2014/main" id="{8F8BCEB9-044F-5668-E7CD-1143E34ACD85}"/>
              </a:ext>
            </a:extLst>
          </p:cNvPr>
          <p:cNvSpPr/>
          <p:nvPr/>
        </p:nvSpPr>
        <p:spPr>
          <a:xfrm>
            <a:off x="6791461" y="1188720"/>
            <a:ext cx="1802674" cy="328086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4" name="Text 28">
            <a:extLst>
              <a:ext uri="{FF2B5EF4-FFF2-40B4-BE49-F238E27FC236}">
                <a16:creationId xmlns:a16="http://schemas.microsoft.com/office/drawing/2014/main" id="{93B78ED0-1AC1-4ACC-2D51-E39ABECAEA85}"/>
              </a:ext>
            </a:extLst>
          </p:cNvPr>
          <p:cNvSpPr/>
          <p:nvPr/>
        </p:nvSpPr>
        <p:spPr>
          <a:xfrm>
            <a:off x="6901189" y="1261872"/>
            <a:ext cx="16093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 err="1">
                <a:solidFill>
                  <a:srgbClr val="0B3446"/>
                </a:solidFill>
                <a:ea typeface="Calibri"/>
                <a:cs typeface="Calibri"/>
              </a:rPr>
              <a:t>Evolução</a:t>
            </a:r>
            <a:r>
              <a:rPr lang="en-US" sz="1300" b="1" dirty="0">
                <a:solidFill>
                  <a:srgbClr val="0B3446"/>
                </a:solidFill>
                <a:ea typeface="Calibri"/>
                <a:cs typeface="Calibri"/>
              </a:rPr>
              <a:t> da </a:t>
            </a:r>
            <a:r>
              <a:rPr lang="en-US" sz="1300" b="1" dirty="0" err="1">
                <a:solidFill>
                  <a:srgbClr val="0B3446"/>
                </a:solidFill>
                <a:ea typeface="Calibri"/>
                <a:cs typeface="Calibri"/>
              </a:rPr>
              <a:t>demanda</a:t>
            </a:r>
            <a:endParaRPr lang="en-US" sz="1300" b="1" dirty="0">
              <a:solidFill>
                <a:srgbClr val="0B3446"/>
              </a:solidFill>
              <a:ea typeface="Calibri"/>
              <a:cs typeface="Calibri"/>
            </a:endParaRPr>
          </a:p>
        </p:txBody>
      </p:sp>
      <p:sp>
        <p:nvSpPr>
          <p:cNvPr id="56" name="Shape 29">
            <a:extLst>
              <a:ext uri="{FF2B5EF4-FFF2-40B4-BE49-F238E27FC236}">
                <a16:creationId xmlns:a16="http://schemas.microsoft.com/office/drawing/2014/main" id="{4243D790-D53B-AF6E-06D7-670341C9057F}"/>
              </a:ext>
            </a:extLst>
          </p:cNvPr>
          <p:cNvSpPr/>
          <p:nvPr/>
        </p:nvSpPr>
        <p:spPr>
          <a:xfrm>
            <a:off x="6882901" y="1572768"/>
            <a:ext cx="1645920" cy="402336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8" name="Text 30">
            <a:extLst>
              <a:ext uri="{FF2B5EF4-FFF2-40B4-BE49-F238E27FC236}">
                <a16:creationId xmlns:a16="http://schemas.microsoft.com/office/drawing/2014/main" id="{97EF762B-57DC-ADA0-ADAE-C8B500B9A479}"/>
              </a:ext>
            </a:extLst>
          </p:cNvPr>
          <p:cNvSpPr/>
          <p:nvPr/>
        </p:nvSpPr>
        <p:spPr>
          <a:xfrm>
            <a:off x="6937765" y="157276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· demanda 2047</a:t>
            </a:r>
            <a:endParaRPr lang="en-US" sz="1050" dirty="0"/>
          </a:p>
        </p:txBody>
      </p:sp>
      <p:sp>
        <p:nvSpPr>
          <p:cNvPr id="60" name="Text 31">
            <a:extLst>
              <a:ext uri="{FF2B5EF4-FFF2-40B4-BE49-F238E27FC236}">
                <a16:creationId xmlns:a16="http://schemas.microsoft.com/office/drawing/2014/main" id="{FA361C85-E79F-B19E-9CBF-073F3B8CDFD7}"/>
              </a:ext>
            </a:extLst>
          </p:cNvPr>
          <p:cNvSpPr/>
          <p:nvPr/>
        </p:nvSpPr>
        <p:spPr>
          <a:xfrm>
            <a:off x="6901189" y="175564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254 L/s</a:t>
            </a:r>
            <a:endParaRPr lang="en-US" sz="1150" dirty="0"/>
          </a:p>
        </p:txBody>
      </p:sp>
      <p:sp>
        <p:nvSpPr>
          <p:cNvPr id="62" name="Text 32">
            <a:extLst>
              <a:ext uri="{FF2B5EF4-FFF2-40B4-BE49-F238E27FC236}">
                <a16:creationId xmlns:a16="http://schemas.microsoft.com/office/drawing/2014/main" id="{961B9677-F0C3-3A87-A9C6-057741F41702}"/>
              </a:ext>
            </a:extLst>
          </p:cNvPr>
          <p:cNvSpPr/>
          <p:nvPr/>
        </p:nvSpPr>
        <p:spPr>
          <a:xfrm>
            <a:off x="6937765" y="1975104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· vazão a ampliar</a:t>
            </a:r>
            <a:endParaRPr lang="en-US" sz="1050" dirty="0"/>
          </a:p>
        </p:txBody>
      </p:sp>
      <p:sp>
        <p:nvSpPr>
          <p:cNvPr id="64" name="Text 33">
            <a:extLst>
              <a:ext uri="{FF2B5EF4-FFF2-40B4-BE49-F238E27FC236}">
                <a16:creationId xmlns:a16="http://schemas.microsoft.com/office/drawing/2014/main" id="{E1744D47-2CDF-D536-DBFB-1BFD0EB1FCEB}"/>
              </a:ext>
            </a:extLst>
          </p:cNvPr>
          <p:cNvSpPr/>
          <p:nvPr/>
        </p:nvSpPr>
        <p:spPr>
          <a:xfrm>
            <a:off x="6901189" y="2157984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194 L/s</a:t>
            </a:r>
            <a:endParaRPr lang="en-US" sz="1150" dirty="0"/>
          </a:p>
        </p:txBody>
      </p:sp>
      <p:sp>
        <p:nvSpPr>
          <p:cNvPr id="66" name="Shape 34">
            <a:extLst>
              <a:ext uri="{FF2B5EF4-FFF2-40B4-BE49-F238E27FC236}">
                <a16:creationId xmlns:a16="http://schemas.microsoft.com/office/drawing/2014/main" id="{E477904C-A232-97D6-23FB-5B87129E84C9}"/>
              </a:ext>
            </a:extLst>
          </p:cNvPr>
          <p:cNvSpPr/>
          <p:nvPr/>
        </p:nvSpPr>
        <p:spPr>
          <a:xfrm>
            <a:off x="6882901" y="2377440"/>
            <a:ext cx="1645920" cy="402336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8" name="Text 35">
            <a:extLst>
              <a:ext uri="{FF2B5EF4-FFF2-40B4-BE49-F238E27FC236}">
                <a16:creationId xmlns:a16="http://schemas.microsoft.com/office/drawing/2014/main" id="{96F9FF96-1A2C-122E-5483-240763F32FCC}"/>
              </a:ext>
            </a:extLst>
          </p:cNvPr>
          <p:cNvSpPr/>
          <p:nvPr/>
        </p:nvSpPr>
        <p:spPr>
          <a:xfrm>
            <a:off x="6937765" y="237744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· per capita</a:t>
            </a:r>
            <a:endParaRPr lang="en-US" sz="1050" dirty="0"/>
          </a:p>
        </p:txBody>
      </p:sp>
      <p:sp>
        <p:nvSpPr>
          <p:cNvPr id="70" name="Text 36">
            <a:extLst>
              <a:ext uri="{FF2B5EF4-FFF2-40B4-BE49-F238E27FC236}">
                <a16:creationId xmlns:a16="http://schemas.microsoft.com/office/drawing/2014/main" id="{62648F81-5181-326D-8F2B-A3AFE4655AA9}"/>
              </a:ext>
            </a:extLst>
          </p:cNvPr>
          <p:cNvSpPr/>
          <p:nvPr/>
        </p:nvSpPr>
        <p:spPr>
          <a:xfrm>
            <a:off x="6901189" y="2560320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176 L/hab/d</a:t>
            </a:r>
            <a:endParaRPr lang="en-US" sz="1150" dirty="0"/>
          </a:p>
        </p:txBody>
      </p:sp>
      <p:sp>
        <p:nvSpPr>
          <p:cNvPr id="72" name="Text 37">
            <a:extLst>
              <a:ext uri="{FF2B5EF4-FFF2-40B4-BE49-F238E27FC236}">
                <a16:creationId xmlns:a16="http://schemas.microsoft.com/office/drawing/2014/main" id="{7E335AE6-FC8A-7ABC-94FD-82939BF2AB3E}"/>
              </a:ext>
            </a:extLst>
          </p:cNvPr>
          <p:cNvSpPr/>
          <p:nvPr/>
        </p:nvSpPr>
        <p:spPr>
          <a:xfrm>
            <a:off x="6937765" y="2779776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· demanda 2047</a:t>
            </a:r>
            <a:endParaRPr lang="en-US" sz="1050" dirty="0"/>
          </a:p>
        </p:txBody>
      </p:sp>
      <p:sp>
        <p:nvSpPr>
          <p:cNvPr id="74" name="Text 38">
            <a:extLst>
              <a:ext uri="{FF2B5EF4-FFF2-40B4-BE49-F238E27FC236}">
                <a16:creationId xmlns:a16="http://schemas.microsoft.com/office/drawing/2014/main" id="{A6E7A098-D804-FA76-F337-6975CFE9D01D}"/>
              </a:ext>
            </a:extLst>
          </p:cNvPr>
          <p:cNvSpPr/>
          <p:nvPr/>
        </p:nvSpPr>
        <p:spPr>
          <a:xfrm>
            <a:off x="6901189" y="2962656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 L/s</a:t>
            </a:r>
            <a:endParaRPr lang="en-US" sz="1150" dirty="0"/>
          </a:p>
        </p:txBody>
      </p:sp>
      <p:sp>
        <p:nvSpPr>
          <p:cNvPr id="76" name="Shape 39">
            <a:extLst>
              <a:ext uri="{FF2B5EF4-FFF2-40B4-BE49-F238E27FC236}">
                <a16:creationId xmlns:a16="http://schemas.microsoft.com/office/drawing/2014/main" id="{88441FBA-87FE-E37F-263B-3BF100DA413E}"/>
              </a:ext>
            </a:extLst>
          </p:cNvPr>
          <p:cNvSpPr/>
          <p:nvPr/>
        </p:nvSpPr>
        <p:spPr>
          <a:xfrm>
            <a:off x="6882901" y="3182112"/>
            <a:ext cx="1645920" cy="402336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78" name="Text 40">
            <a:extLst>
              <a:ext uri="{FF2B5EF4-FFF2-40B4-BE49-F238E27FC236}">
                <a16:creationId xmlns:a16="http://schemas.microsoft.com/office/drawing/2014/main" id="{CBA7DDAB-C767-9924-28AA-050070DF9864}"/>
              </a:ext>
            </a:extLst>
          </p:cNvPr>
          <p:cNvSpPr/>
          <p:nvPr/>
        </p:nvSpPr>
        <p:spPr>
          <a:xfrm>
            <a:off x="6937765" y="3182112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· vazão a ampliar</a:t>
            </a:r>
            <a:endParaRPr lang="en-US" sz="1050" dirty="0"/>
          </a:p>
        </p:txBody>
      </p:sp>
      <p:sp>
        <p:nvSpPr>
          <p:cNvPr id="80" name="Text 41">
            <a:extLst>
              <a:ext uri="{FF2B5EF4-FFF2-40B4-BE49-F238E27FC236}">
                <a16:creationId xmlns:a16="http://schemas.microsoft.com/office/drawing/2014/main" id="{13C892B0-CE09-D534-57D1-9D01D66C232C}"/>
              </a:ext>
            </a:extLst>
          </p:cNvPr>
          <p:cNvSpPr/>
          <p:nvPr/>
        </p:nvSpPr>
        <p:spPr>
          <a:xfrm>
            <a:off x="6901189" y="3364992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 L/s</a:t>
            </a:r>
            <a:endParaRPr lang="en-US" sz="1150" dirty="0"/>
          </a:p>
        </p:txBody>
      </p:sp>
      <p:sp>
        <p:nvSpPr>
          <p:cNvPr id="82" name="Text 42">
            <a:extLst>
              <a:ext uri="{FF2B5EF4-FFF2-40B4-BE49-F238E27FC236}">
                <a16:creationId xmlns:a16="http://schemas.microsoft.com/office/drawing/2014/main" id="{F65F9D7F-28B5-5EEE-7B10-16D2842CA960}"/>
              </a:ext>
            </a:extLst>
          </p:cNvPr>
          <p:cNvSpPr/>
          <p:nvPr/>
        </p:nvSpPr>
        <p:spPr>
          <a:xfrm>
            <a:off x="6937765" y="358444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· per capita</a:t>
            </a:r>
            <a:endParaRPr lang="en-US" sz="1050" dirty="0"/>
          </a:p>
        </p:txBody>
      </p:sp>
      <p:sp>
        <p:nvSpPr>
          <p:cNvPr id="84" name="Text 43">
            <a:extLst>
              <a:ext uri="{FF2B5EF4-FFF2-40B4-BE49-F238E27FC236}">
                <a16:creationId xmlns:a16="http://schemas.microsoft.com/office/drawing/2014/main" id="{2BE4F58D-5F12-25BC-896D-BCFE17A35096}"/>
              </a:ext>
            </a:extLst>
          </p:cNvPr>
          <p:cNvSpPr/>
          <p:nvPr/>
        </p:nvSpPr>
        <p:spPr>
          <a:xfrm>
            <a:off x="6937765" y="3767328"/>
            <a:ext cx="1554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 L/hab/d</a:t>
            </a:r>
            <a:endParaRPr lang="en-US" sz="1150" dirty="0"/>
          </a:p>
        </p:txBody>
      </p:sp>
      <p:sp>
        <p:nvSpPr>
          <p:cNvPr id="86" name="Text 44">
            <a:extLst>
              <a:ext uri="{FF2B5EF4-FFF2-40B4-BE49-F238E27FC236}">
                <a16:creationId xmlns:a16="http://schemas.microsoft.com/office/drawing/2014/main" id="{A0213ECF-9D8A-5BCB-8DFE-5DD77FF31EEC}"/>
              </a:ext>
            </a:extLst>
          </p:cNvPr>
          <p:cNvSpPr/>
          <p:nvPr/>
        </p:nvSpPr>
        <p:spPr>
          <a:xfrm>
            <a:off x="6901189" y="4151376"/>
            <a:ext cx="1609344" cy="2569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9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Ubatiba e Doce têm </a:t>
            </a:r>
            <a:r>
              <a:rPr lang="en-US" sz="9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baixa</a:t>
            </a:r>
            <a:r>
              <a:rPr lang="en-US" sz="9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disponibilidade</a:t>
            </a:r>
            <a:r>
              <a:rPr lang="en-US" sz="9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solução estruturante: captação no rio Caceribu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Manancial de reforço com maior viabilidade e execução no curto prazo</a:t>
            </a:r>
            <a:endParaRPr lang="en-US" sz="1350" dirty="0"/>
          </a:p>
        </p:txBody>
      </p:sp>
      <p:pic>
        <p:nvPicPr>
          <p:cNvPr id="6" name="Image 2" descr="assets/map_caceribu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2852" y="1193945"/>
            <a:ext cx="4909769" cy="3436838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5361493" y="120700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3" descr="assets/icons/map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5186" y="1310701"/>
            <a:ext cx="176662" cy="176662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864413" y="117043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Captação em Itaboraí (rio Caceribu), somando as bacias do Tanguá e do Caceribu.</a:t>
            </a:r>
            <a:endParaRPr lang="en-US" sz="1150" dirty="0"/>
          </a:p>
        </p:txBody>
      </p:sp>
      <p:sp>
        <p:nvSpPr>
          <p:cNvPr id="10" name="Shape 4"/>
          <p:cNvSpPr/>
          <p:nvPr/>
        </p:nvSpPr>
        <p:spPr>
          <a:xfrm>
            <a:off x="5361493" y="193852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4" descr="assets/icons/ruler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5186" y="2042221"/>
            <a:ext cx="176662" cy="176662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864413" y="190195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Outorga de 813 L/s · nova ETA de 600 L/s · 500 L/s destinados a Maricá.</a:t>
            </a:r>
            <a:endParaRPr lang="en-US" sz="1150" dirty="0"/>
          </a:p>
        </p:txBody>
      </p:sp>
      <p:sp>
        <p:nvSpPr>
          <p:cNvPr id="13" name="Shape 6"/>
          <p:cNvSpPr/>
          <p:nvPr/>
        </p:nvSpPr>
        <p:spPr>
          <a:xfrm>
            <a:off x="5361493" y="267004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5" descr="assets/icons/networ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65186" y="2773741"/>
            <a:ext cx="176662" cy="176662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5864413" y="263347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Adutora de ~37 km pela RJ-106 interliga AP1, AP2 e AP3 num sistema único e resiliente.</a:t>
            </a:r>
            <a:endParaRPr lang="en-US" sz="1150" dirty="0"/>
          </a:p>
        </p:txBody>
      </p:sp>
      <p:sp>
        <p:nvSpPr>
          <p:cNvPr id="16" name="Shape 8"/>
          <p:cNvSpPr/>
          <p:nvPr/>
        </p:nvSpPr>
        <p:spPr>
          <a:xfrm>
            <a:off x="5361493" y="3401568"/>
            <a:ext cx="384048" cy="38404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6" descr="assets/icons/chec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5186" y="3505261"/>
            <a:ext cx="176662" cy="176662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5864413" y="3364992"/>
            <a:ext cx="288036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115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Menor distância, licenciamento mais célere e custo menor que represas ou dessalinização.</a:t>
            </a:r>
            <a:endParaRPr lang="en-US" sz="1150" dirty="0"/>
          </a:p>
        </p:txBody>
      </p:sp>
      <p:sp>
        <p:nvSpPr>
          <p:cNvPr id="19" name="Shape 10"/>
          <p:cNvSpPr/>
          <p:nvPr/>
        </p:nvSpPr>
        <p:spPr>
          <a:xfrm>
            <a:off x="5361493" y="4151376"/>
            <a:ext cx="3383280" cy="548640"/>
          </a:xfrm>
          <a:prstGeom prst="roundRect">
            <a:avLst>
              <a:gd name="adj" fmla="val 13333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Text 11"/>
          <p:cNvSpPr/>
          <p:nvPr/>
        </p:nvSpPr>
        <p:spPr>
          <a:xfrm>
            <a:off x="5471221" y="4151376"/>
            <a:ext cx="31638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(600 L/s)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zera o déficit no curto prazo; </a:t>
            </a:r>
            <a:r>
              <a:rPr lang="en-US" sz="11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implementado</a:t>
            </a:r>
            <a:r>
              <a:rPr lang="en-US" sz="11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médio prazo.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Prognóstico do sistema — AP2 e AP3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Mananciais locais limitados, reforçados pela interligação com o Caceribu e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1226407" y="1236583"/>
            <a:ext cx="1555461" cy="196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— Sede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1226407" y="1607067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4"/>
          <p:cNvSpPr/>
          <p:nvPr/>
        </p:nvSpPr>
        <p:spPr>
          <a:xfrm>
            <a:off x="1262983" y="1615029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 </a:t>
            </a: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Ubatiba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2005075" y="1908953"/>
            <a:ext cx="0" cy="48449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6"/>
          <p:cNvSpPr/>
          <p:nvPr/>
        </p:nvSpPr>
        <p:spPr>
          <a:xfrm>
            <a:off x="1226407" y="2385487"/>
            <a:ext cx="1555461" cy="328137"/>
          </a:xfrm>
          <a:prstGeom prst="roundRect">
            <a:avLst>
              <a:gd name="adj" fmla="val 12000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7"/>
          <p:cNvSpPr/>
          <p:nvPr/>
        </p:nvSpPr>
        <p:spPr>
          <a:xfrm>
            <a:off x="1262983" y="2393451"/>
            <a:ext cx="1505686" cy="301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</a:t>
            </a:r>
            <a:r>
              <a:rPr lang="en-US" sz="10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Maricá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1226407" y="3161547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1262983" y="3169509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</a:t>
            </a: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AP2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1226407" y="3893067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/>
          <p:nvPr/>
        </p:nvSpPr>
        <p:spPr>
          <a:xfrm>
            <a:off x="1262983" y="3901029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→ Bairros AP2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4415735" y="1229582"/>
            <a:ext cx="1555461" cy="196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— Ponta Negra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4415735" y="1600066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Text 16"/>
          <p:cNvSpPr/>
          <p:nvPr/>
        </p:nvSpPr>
        <p:spPr>
          <a:xfrm>
            <a:off x="4452311" y="1608028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Rio Doce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4415735" y="2378486"/>
            <a:ext cx="1555461" cy="328137"/>
          </a:xfrm>
          <a:prstGeom prst="roundRect">
            <a:avLst>
              <a:gd name="adj" fmla="val 12000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4452311" y="2386450"/>
            <a:ext cx="1505686" cy="301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Ponta Negra</a:t>
            </a:r>
            <a:endParaRPr lang="en-US" sz="1050" dirty="0"/>
          </a:p>
        </p:txBody>
      </p:sp>
      <p:sp>
        <p:nvSpPr>
          <p:cNvPr id="25" name="Shape 21"/>
          <p:cNvSpPr/>
          <p:nvPr/>
        </p:nvSpPr>
        <p:spPr>
          <a:xfrm>
            <a:off x="4415735" y="3154546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6" name="Text 22"/>
          <p:cNvSpPr/>
          <p:nvPr/>
        </p:nvSpPr>
        <p:spPr>
          <a:xfrm>
            <a:off x="4452311" y="3162508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</a:t>
            </a: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AP3</a:t>
            </a:r>
            <a:endParaRPr lang="en-US" sz="1050" dirty="0"/>
          </a:p>
        </p:txBody>
      </p:sp>
      <p:sp>
        <p:nvSpPr>
          <p:cNvPr id="28" name="Shape 24"/>
          <p:cNvSpPr/>
          <p:nvPr/>
        </p:nvSpPr>
        <p:spPr>
          <a:xfrm>
            <a:off x="4415735" y="3886066"/>
            <a:ext cx="1555461" cy="301886"/>
          </a:xfrm>
          <a:prstGeom prst="roundRect">
            <a:avLst>
              <a:gd name="adj" fmla="val 13043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9" name="Text 25"/>
          <p:cNvSpPr/>
          <p:nvPr/>
        </p:nvSpPr>
        <p:spPr>
          <a:xfrm>
            <a:off x="4452311" y="3894028"/>
            <a:ext cx="1505686" cy="275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→ Bairros AP3</a:t>
            </a:r>
            <a:endParaRPr lang="en-US" sz="1050" dirty="0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A2053032-8D7E-A8EC-6602-B4EA4AA3E58D}"/>
              </a:ext>
            </a:extLst>
          </p:cNvPr>
          <p:cNvSpPr/>
          <p:nvPr/>
        </p:nvSpPr>
        <p:spPr>
          <a:xfrm flipH="1" flipV="1">
            <a:off x="2782224" y="3315535"/>
            <a:ext cx="833943" cy="0"/>
          </a:xfrm>
          <a:prstGeom prst="line">
            <a:avLst/>
          </a:prstGeom>
          <a:noFill/>
          <a:ln w="19050">
            <a:solidFill>
              <a:srgbClr val="19345F"/>
            </a:solidFill>
            <a:prstDash val="dash"/>
            <a:tailEnd type="triangle"/>
          </a:ln>
        </p:spPr>
        <p:txBody>
          <a:bodyPr/>
          <a:lstStyle/>
          <a:p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52" name="Shape 16">
            <a:extLst>
              <a:ext uri="{FF2B5EF4-FFF2-40B4-BE49-F238E27FC236}">
                <a16:creationId xmlns:a16="http://schemas.microsoft.com/office/drawing/2014/main" id="{CE0E3782-120A-1791-D117-8D86DBDCCE44}"/>
              </a:ext>
            </a:extLst>
          </p:cNvPr>
          <p:cNvSpPr/>
          <p:nvPr/>
        </p:nvSpPr>
        <p:spPr>
          <a:xfrm>
            <a:off x="3154680" y="1951610"/>
            <a:ext cx="925453" cy="59278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54" name="Text 17">
            <a:extLst>
              <a:ext uri="{FF2B5EF4-FFF2-40B4-BE49-F238E27FC236}">
                <a16:creationId xmlns:a16="http://schemas.microsoft.com/office/drawing/2014/main" id="{42C0556F-5AA0-558E-42C2-7F5EBD4F13C8}"/>
              </a:ext>
            </a:extLst>
          </p:cNvPr>
          <p:cNvSpPr/>
          <p:nvPr/>
        </p:nvSpPr>
        <p:spPr>
          <a:xfrm>
            <a:off x="3207323" y="2070967"/>
            <a:ext cx="828889" cy="301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Futura </a:t>
            </a:r>
            <a:r>
              <a:rPr lang="en-US" sz="105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interligação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 Caceribu</a:t>
            </a:r>
          </a:p>
        </p:txBody>
      </p:sp>
      <p:sp>
        <p:nvSpPr>
          <p:cNvPr id="56" name="Shape 15">
            <a:extLst>
              <a:ext uri="{FF2B5EF4-FFF2-40B4-BE49-F238E27FC236}">
                <a16:creationId xmlns:a16="http://schemas.microsoft.com/office/drawing/2014/main" id="{656CD6F3-7B3D-AF89-FD33-2D437B8D33C7}"/>
              </a:ext>
            </a:extLst>
          </p:cNvPr>
          <p:cNvSpPr/>
          <p:nvPr/>
        </p:nvSpPr>
        <p:spPr>
          <a:xfrm flipV="1">
            <a:off x="3616168" y="3308392"/>
            <a:ext cx="796647" cy="1780"/>
          </a:xfrm>
          <a:prstGeom prst="line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62" name="Shape 16">
            <a:extLst>
              <a:ext uri="{FF2B5EF4-FFF2-40B4-BE49-F238E27FC236}">
                <a16:creationId xmlns:a16="http://schemas.microsoft.com/office/drawing/2014/main" id="{792F2860-8BCD-0CAC-95A2-1DEA118E372E}"/>
              </a:ext>
            </a:extLst>
          </p:cNvPr>
          <p:cNvSpPr/>
          <p:nvPr/>
        </p:nvSpPr>
        <p:spPr>
          <a:xfrm>
            <a:off x="6226714" y="3119108"/>
            <a:ext cx="641061" cy="369193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64" name="Text 17">
            <a:extLst>
              <a:ext uri="{FF2B5EF4-FFF2-40B4-BE49-F238E27FC236}">
                <a16:creationId xmlns:a16="http://schemas.microsoft.com/office/drawing/2014/main" id="{CEB6C393-870B-7408-ED19-999592A63D95}"/>
              </a:ext>
            </a:extLst>
          </p:cNvPr>
          <p:cNvSpPr/>
          <p:nvPr/>
        </p:nvSpPr>
        <p:spPr>
          <a:xfrm>
            <a:off x="6320295" y="3225171"/>
            <a:ext cx="455448" cy="154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ESH</a:t>
            </a:r>
          </a:p>
        </p:txBody>
      </p:sp>
      <p:sp>
        <p:nvSpPr>
          <p:cNvPr id="66" name="Shape 15">
            <a:extLst>
              <a:ext uri="{FF2B5EF4-FFF2-40B4-BE49-F238E27FC236}">
                <a16:creationId xmlns:a16="http://schemas.microsoft.com/office/drawing/2014/main" id="{0D0E132B-48E5-3354-F79B-9D833ECEC5C1}"/>
              </a:ext>
            </a:extLst>
          </p:cNvPr>
          <p:cNvSpPr/>
          <p:nvPr/>
        </p:nvSpPr>
        <p:spPr>
          <a:xfrm flipH="1">
            <a:off x="3610453" y="2560320"/>
            <a:ext cx="0" cy="716763"/>
          </a:xfrm>
          <a:prstGeom prst="line">
            <a:avLst/>
          </a:prstGeom>
          <a:ln w="19050" cap="flat" cmpd="sng" algn="ctr">
            <a:solidFill>
              <a:schemeClr val="accent1">
                <a:lumMod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/>
          <a:p>
            <a:endParaRPr lang="pt-BR"/>
          </a:p>
        </p:txBody>
      </p:sp>
      <p:sp>
        <p:nvSpPr>
          <p:cNvPr id="76" name="Shape 16">
            <a:extLst>
              <a:ext uri="{FF2B5EF4-FFF2-40B4-BE49-F238E27FC236}">
                <a16:creationId xmlns:a16="http://schemas.microsoft.com/office/drawing/2014/main" id="{9057C9E8-E0C2-F557-BF4C-5B08E1050717}"/>
              </a:ext>
            </a:extLst>
          </p:cNvPr>
          <p:cNvSpPr/>
          <p:nvPr/>
        </p:nvSpPr>
        <p:spPr>
          <a:xfrm>
            <a:off x="372292" y="3119108"/>
            <a:ext cx="641061" cy="369193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78" name="Text 17">
            <a:extLst>
              <a:ext uri="{FF2B5EF4-FFF2-40B4-BE49-F238E27FC236}">
                <a16:creationId xmlns:a16="http://schemas.microsoft.com/office/drawing/2014/main" id="{1AF7EDEA-6E7B-0023-DA84-D986AACFEC35}"/>
              </a:ext>
            </a:extLst>
          </p:cNvPr>
          <p:cNvSpPr/>
          <p:nvPr/>
        </p:nvSpPr>
        <p:spPr>
          <a:xfrm>
            <a:off x="465873" y="3225171"/>
            <a:ext cx="455448" cy="154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 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ESH</a:t>
            </a:r>
          </a:p>
        </p:txBody>
      </p:sp>
      <p:sp>
        <p:nvSpPr>
          <p:cNvPr id="80" name="Shape 15">
            <a:extLst>
              <a:ext uri="{FF2B5EF4-FFF2-40B4-BE49-F238E27FC236}">
                <a16:creationId xmlns:a16="http://schemas.microsoft.com/office/drawing/2014/main" id="{8416D33B-6DE2-B434-A880-7C4937DC135C}"/>
              </a:ext>
            </a:extLst>
          </p:cNvPr>
          <p:cNvSpPr/>
          <p:nvPr/>
        </p:nvSpPr>
        <p:spPr>
          <a:xfrm flipH="1">
            <a:off x="5957996" y="3310247"/>
            <a:ext cx="268715" cy="0"/>
          </a:xfrm>
          <a:prstGeom prst="line">
            <a:avLst/>
          </a:prstGeom>
          <a:noFill/>
          <a:ln w="19050">
            <a:solidFill>
              <a:srgbClr val="19345F"/>
            </a:solidFill>
            <a:prstDash val="dash"/>
            <a:tailEnd type="triangle"/>
          </a:ln>
        </p:spPr>
        <p:txBody>
          <a:bodyPr/>
          <a:lstStyle/>
          <a:p>
            <a:endParaRPr lang="pt-BR" dirty="0">
              <a:highlight>
                <a:srgbClr val="FFFF00"/>
              </a:highlight>
            </a:endParaRPr>
          </a:p>
        </p:txBody>
      </p:sp>
      <p:sp>
        <p:nvSpPr>
          <p:cNvPr id="82" name="Shape 15">
            <a:extLst>
              <a:ext uri="{FF2B5EF4-FFF2-40B4-BE49-F238E27FC236}">
                <a16:creationId xmlns:a16="http://schemas.microsoft.com/office/drawing/2014/main" id="{AEA92A6C-A309-676C-13FE-60AD9B867CFD}"/>
              </a:ext>
            </a:extLst>
          </p:cNvPr>
          <p:cNvSpPr/>
          <p:nvPr/>
        </p:nvSpPr>
        <p:spPr>
          <a:xfrm>
            <a:off x="1014609" y="3314774"/>
            <a:ext cx="204169" cy="0"/>
          </a:xfrm>
          <a:prstGeom prst="line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dash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84" name="Shape 5">
            <a:extLst>
              <a:ext uri="{FF2B5EF4-FFF2-40B4-BE49-F238E27FC236}">
                <a16:creationId xmlns:a16="http://schemas.microsoft.com/office/drawing/2014/main" id="{573CFDBD-3B34-B38F-6584-842695E5F68E}"/>
              </a:ext>
            </a:extLst>
          </p:cNvPr>
          <p:cNvSpPr/>
          <p:nvPr/>
        </p:nvSpPr>
        <p:spPr>
          <a:xfrm>
            <a:off x="2005075" y="2713624"/>
            <a:ext cx="0" cy="440922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86" name="Shape 5">
            <a:extLst>
              <a:ext uri="{FF2B5EF4-FFF2-40B4-BE49-F238E27FC236}">
                <a16:creationId xmlns:a16="http://schemas.microsoft.com/office/drawing/2014/main" id="{A86147A0-E44C-9829-7800-42F0C3E46B14}"/>
              </a:ext>
            </a:extLst>
          </p:cNvPr>
          <p:cNvSpPr/>
          <p:nvPr/>
        </p:nvSpPr>
        <p:spPr>
          <a:xfrm>
            <a:off x="1990850" y="3463433"/>
            <a:ext cx="0" cy="429634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88" name="Shape 5">
            <a:extLst>
              <a:ext uri="{FF2B5EF4-FFF2-40B4-BE49-F238E27FC236}">
                <a16:creationId xmlns:a16="http://schemas.microsoft.com/office/drawing/2014/main" id="{6BE6A141-AF00-7726-A9DA-99019B249C71}"/>
              </a:ext>
            </a:extLst>
          </p:cNvPr>
          <p:cNvSpPr/>
          <p:nvPr/>
        </p:nvSpPr>
        <p:spPr>
          <a:xfrm>
            <a:off x="5215000" y="1901952"/>
            <a:ext cx="0" cy="48449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0" name="Shape 5">
            <a:extLst>
              <a:ext uri="{FF2B5EF4-FFF2-40B4-BE49-F238E27FC236}">
                <a16:creationId xmlns:a16="http://schemas.microsoft.com/office/drawing/2014/main" id="{D5106D13-134C-D41A-AF6D-8D585B7A9973}"/>
              </a:ext>
            </a:extLst>
          </p:cNvPr>
          <p:cNvSpPr/>
          <p:nvPr/>
        </p:nvSpPr>
        <p:spPr>
          <a:xfrm>
            <a:off x="5215000" y="2706623"/>
            <a:ext cx="0" cy="440922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2" name="Shape 5">
            <a:extLst>
              <a:ext uri="{FF2B5EF4-FFF2-40B4-BE49-F238E27FC236}">
                <a16:creationId xmlns:a16="http://schemas.microsoft.com/office/drawing/2014/main" id="{943DA00F-60A4-473B-0CFB-A6B82BDC749A}"/>
              </a:ext>
            </a:extLst>
          </p:cNvPr>
          <p:cNvSpPr/>
          <p:nvPr/>
        </p:nvSpPr>
        <p:spPr>
          <a:xfrm>
            <a:off x="5200775" y="3456432"/>
            <a:ext cx="0" cy="429634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4" name="Shape 19">
            <a:extLst>
              <a:ext uri="{FF2B5EF4-FFF2-40B4-BE49-F238E27FC236}">
                <a16:creationId xmlns:a16="http://schemas.microsoft.com/office/drawing/2014/main" id="{5B21425C-33D7-3D75-4B94-BF80F6DE451A}"/>
              </a:ext>
            </a:extLst>
          </p:cNvPr>
          <p:cNvSpPr/>
          <p:nvPr/>
        </p:nvSpPr>
        <p:spPr>
          <a:xfrm>
            <a:off x="6547390" y="1172065"/>
            <a:ext cx="2258282" cy="1516271"/>
          </a:xfrm>
          <a:prstGeom prst="roundRect">
            <a:avLst>
              <a:gd name="adj" fmla="val 239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6" name="Text 20">
            <a:extLst>
              <a:ext uri="{FF2B5EF4-FFF2-40B4-BE49-F238E27FC236}">
                <a16:creationId xmlns:a16="http://schemas.microsoft.com/office/drawing/2014/main" id="{1474F107-C72B-9802-3BD4-5A5D301BDBC2}"/>
              </a:ext>
            </a:extLst>
          </p:cNvPr>
          <p:cNvSpPr/>
          <p:nvPr/>
        </p:nvSpPr>
        <p:spPr>
          <a:xfrm>
            <a:off x="6639421" y="1252663"/>
            <a:ext cx="1764418" cy="266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Evolução</a:t>
            </a:r>
            <a:r>
              <a:rPr lang="en-US" sz="1300" b="1" dirty="0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 da </a:t>
            </a:r>
            <a:r>
              <a:rPr lang="en-US" sz="1300" b="1" dirty="0" err="1">
                <a:solidFill>
                  <a:srgbClr val="0B3446"/>
                </a:solidFill>
                <a:latin typeface="Calibri"/>
                <a:ea typeface="Calibri"/>
                <a:cs typeface="Calibri"/>
              </a:rPr>
              <a:t>demanda</a:t>
            </a:r>
            <a:endParaRPr lang="en-US" sz="1300" b="1" dirty="0">
              <a:solidFill>
                <a:srgbClr val="0B3446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8" name="Shape 21">
            <a:extLst>
              <a:ext uri="{FF2B5EF4-FFF2-40B4-BE49-F238E27FC236}">
                <a16:creationId xmlns:a16="http://schemas.microsoft.com/office/drawing/2014/main" id="{918BF54C-F778-3D7B-2DD6-4BE3403F783B}"/>
              </a:ext>
            </a:extLst>
          </p:cNvPr>
          <p:cNvSpPr/>
          <p:nvPr/>
        </p:nvSpPr>
        <p:spPr>
          <a:xfrm>
            <a:off x="6639421" y="1574498"/>
            <a:ext cx="2067219" cy="504713"/>
          </a:xfrm>
          <a:prstGeom prst="rect">
            <a:avLst/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0" name="Text 27">
            <a:extLst>
              <a:ext uri="{FF2B5EF4-FFF2-40B4-BE49-F238E27FC236}">
                <a16:creationId xmlns:a16="http://schemas.microsoft.com/office/drawing/2014/main" id="{F02D3BF8-5199-54FC-75ED-1CEE96262DEC}"/>
              </a:ext>
            </a:extLst>
          </p:cNvPr>
          <p:cNvSpPr/>
          <p:nvPr/>
        </p:nvSpPr>
        <p:spPr>
          <a:xfrm>
            <a:off x="6702097" y="1615029"/>
            <a:ext cx="1701742" cy="23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AP2 · </a:t>
            </a:r>
            <a:r>
              <a:rPr lang="en-US" sz="10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reservação</a:t>
            </a: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0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</a:t>
            </a:r>
            <a:endParaRPr lang="en-US" sz="1050" dirty="0"/>
          </a:p>
        </p:txBody>
      </p:sp>
      <p:sp>
        <p:nvSpPr>
          <p:cNvPr id="112" name="Text 28">
            <a:extLst>
              <a:ext uri="{FF2B5EF4-FFF2-40B4-BE49-F238E27FC236}">
                <a16:creationId xmlns:a16="http://schemas.microsoft.com/office/drawing/2014/main" id="{C6E78B29-DE21-1EA5-5066-430C2E01D3A1}"/>
              </a:ext>
            </a:extLst>
          </p:cNvPr>
          <p:cNvSpPr/>
          <p:nvPr/>
        </p:nvSpPr>
        <p:spPr>
          <a:xfrm>
            <a:off x="6702097" y="1770099"/>
            <a:ext cx="882209" cy="391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2000"/>
              </a:lnSpc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pt-BR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5.486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m³</a:t>
            </a:r>
            <a:endParaRPr lang="en-US" sz="1150" dirty="0"/>
          </a:p>
        </p:txBody>
      </p:sp>
      <p:sp>
        <p:nvSpPr>
          <p:cNvPr id="126" name="Text 27">
            <a:extLst>
              <a:ext uri="{FF2B5EF4-FFF2-40B4-BE49-F238E27FC236}">
                <a16:creationId xmlns:a16="http://schemas.microsoft.com/office/drawing/2014/main" id="{1ECBA166-6087-FD05-364D-4B78BC31C1A2}"/>
              </a:ext>
            </a:extLst>
          </p:cNvPr>
          <p:cNvSpPr/>
          <p:nvPr/>
        </p:nvSpPr>
        <p:spPr>
          <a:xfrm>
            <a:off x="6702097" y="2036401"/>
            <a:ext cx="1875221" cy="391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AP3 · </a:t>
            </a:r>
            <a:r>
              <a:rPr lang="en-US" sz="10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reservação</a:t>
            </a:r>
            <a:r>
              <a:rPr lang="en-US" sz="10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0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ampliar</a:t>
            </a:r>
            <a:endParaRPr lang="en-US" sz="1050" dirty="0"/>
          </a:p>
        </p:txBody>
      </p:sp>
      <p:sp>
        <p:nvSpPr>
          <p:cNvPr id="128" name="Text 28">
            <a:extLst>
              <a:ext uri="{FF2B5EF4-FFF2-40B4-BE49-F238E27FC236}">
                <a16:creationId xmlns:a16="http://schemas.microsoft.com/office/drawing/2014/main" id="{A80C83B6-AB77-5A5A-818D-C234C874E67E}"/>
              </a:ext>
            </a:extLst>
          </p:cNvPr>
          <p:cNvSpPr/>
          <p:nvPr/>
        </p:nvSpPr>
        <p:spPr>
          <a:xfrm>
            <a:off x="6702097" y="2274914"/>
            <a:ext cx="882209" cy="391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2000"/>
              </a:lnSpc>
            </a:pP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pt-BR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2.181 </a:t>
            </a:r>
            <a:r>
              <a:rPr lang="en-US" sz="115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m³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Principais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plano de ações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Compromissos progressivos para o abastecimento de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água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539496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99%→100%</a:t>
            </a:r>
            <a:endParaRPr lang="en-US" sz="2600" dirty="0"/>
          </a:p>
        </p:txBody>
      </p:sp>
      <p:sp>
        <p:nvSpPr>
          <p:cNvPr id="8" name="Text 4"/>
          <p:cNvSpPr/>
          <p:nvPr/>
        </p:nvSpPr>
        <p:spPr>
          <a:xfrm>
            <a:off x="576072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 urbano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76072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· 2037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2587752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1" name="Text 7"/>
          <p:cNvSpPr/>
          <p:nvPr/>
        </p:nvSpPr>
        <p:spPr>
          <a:xfrm>
            <a:off x="2624328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25%→22%</a:t>
            </a:r>
            <a:endParaRPr lang="en-US" sz="2600" dirty="0"/>
          </a:p>
        </p:txBody>
      </p:sp>
      <p:sp>
        <p:nvSpPr>
          <p:cNvPr id="12" name="Text 8"/>
          <p:cNvSpPr/>
          <p:nvPr/>
        </p:nvSpPr>
        <p:spPr>
          <a:xfrm>
            <a:off x="2660904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perdas na distribuição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660904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2033 · 2047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37%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672584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 dirty="0"/>
          </a:p>
        </p:txBody>
      </p:sp>
      <p:sp>
        <p:nvSpPr>
          <p:cNvPr id="15" name="Text 11"/>
          <p:cNvSpPr/>
          <p:nvPr/>
        </p:nvSpPr>
        <p:spPr>
          <a:xfrm>
            <a:off x="4709160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→15%</a:t>
            </a:r>
            <a:endParaRPr lang="en-US" sz="2600" dirty="0"/>
          </a:p>
        </p:txBody>
      </p:sp>
      <p:sp>
        <p:nvSpPr>
          <p:cNvPr id="16" name="Text 12"/>
          <p:cNvSpPr/>
          <p:nvPr/>
        </p:nvSpPr>
        <p:spPr>
          <a:xfrm>
            <a:off x="4745736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intermitência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4745736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economias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afetadas</a:t>
            </a:r>
            <a:endParaRPr lang="en-US" sz="1000" i="1" dirty="0">
              <a:solidFill>
                <a:srgbClr val="5B748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6757416" y="1234440"/>
            <a:ext cx="197510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Text 15"/>
          <p:cNvSpPr/>
          <p:nvPr/>
        </p:nvSpPr>
        <p:spPr>
          <a:xfrm>
            <a:off x="6793992" y="138074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248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→100%</a:t>
            </a:r>
            <a:endParaRPr lang="en-US" sz="2600" dirty="0"/>
          </a:p>
        </p:txBody>
      </p:sp>
      <p:sp>
        <p:nvSpPr>
          <p:cNvPr id="20" name="Text 16"/>
          <p:cNvSpPr/>
          <p:nvPr/>
        </p:nvSpPr>
        <p:spPr>
          <a:xfrm>
            <a:off x="6830568" y="1892808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micromedição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6830568" y="22402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 78%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502920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594360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rural 90% → 100%</a:t>
            </a:r>
            <a:endParaRPr lang="en-US" sz="1050" dirty="0"/>
          </a:p>
        </p:txBody>
      </p:sp>
      <p:sp>
        <p:nvSpPr>
          <p:cNvPr id="24" name="Shape 20"/>
          <p:cNvSpPr/>
          <p:nvPr/>
        </p:nvSpPr>
        <p:spPr>
          <a:xfrm>
            <a:off x="3270504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1"/>
          <p:cNvSpPr/>
          <p:nvPr/>
        </p:nvSpPr>
        <p:spPr>
          <a:xfrm>
            <a:off x="3361944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Disponibilidade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hídrica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6038088" y="2852928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3"/>
          <p:cNvSpPr/>
          <p:nvPr/>
        </p:nvSpPr>
        <p:spPr>
          <a:xfrm>
            <a:off x="6129528" y="2852928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Reuso 1% → 4% → 8%</a:t>
            </a:r>
            <a:endParaRPr lang="en-US" sz="1050" dirty="0"/>
          </a:p>
        </p:txBody>
      </p:sp>
      <p:sp>
        <p:nvSpPr>
          <p:cNvPr id="28" name="Shape 24"/>
          <p:cNvSpPr/>
          <p:nvPr/>
        </p:nvSpPr>
        <p:spPr>
          <a:xfrm>
            <a:off x="502920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9" name="Text 25"/>
          <p:cNvSpPr/>
          <p:nvPr/>
        </p:nvSpPr>
        <p:spPr>
          <a:xfrm>
            <a:off x="594360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 da água (ETAs e rede) → 98%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3270504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1" name="Text 27"/>
          <p:cNvSpPr/>
          <p:nvPr/>
        </p:nvSpPr>
        <p:spPr>
          <a:xfrm>
            <a:off x="3361944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georreferenciado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32" name="Shape 28"/>
          <p:cNvSpPr/>
          <p:nvPr/>
        </p:nvSpPr>
        <p:spPr>
          <a:xfrm>
            <a:off x="6038088" y="3383280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3" name="Text 29"/>
          <p:cNvSpPr/>
          <p:nvPr/>
        </p:nvSpPr>
        <p:spPr>
          <a:xfrm>
            <a:off x="6129528" y="3383280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POPs nas ETAs → 100%</a:t>
            </a:r>
            <a:endParaRPr lang="en-US" sz="1050" dirty="0"/>
          </a:p>
        </p:txBody>
      </p:sp>
      <p:sp>
        <p:nvSpPr>
          <p:cNvPr id="34" name="Shape 30"/>
          <p:cNvSpPr/>
          <p:nvPr/>
        </p:nvSpPr>
        <p:spPr>
          <a:xfrm>
            <a:off x="502920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31"/>
          <p:cNvSpPr/>
          <p:nvPr/>
        </p:nvSpPr>
        <p:spPr>
          <a:xfrm>
            <a:off x="594360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SACs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monitoradas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100%</a:t>
            </a:r>
            <a:endParaRPr lang="en-US" sz="1050" dirty="0"/>
          </a:p>
        </p:txBody>
      </p:sp>
      <p:sp>
        <p:nvSpPr>
          <p:cNvPr id="36" name="Shape 32"/>
          <p:cNvSpPr/>
          <p:nvPr/>
        </p:nvSpPr>
        <p:spPr>
          <a:xfrm>
            <a:off x="3270504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33"/>
          <p:cNvSpPr/>
          <p:nvPr/>
        </p:nvSpPr>
        <p:spPr>
          <a:xfrm>
            <a:off x="3361944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Sustentab. financeira 80% → 100%</a:t>
            </a:r>
            <a:endParaRPr lang="en-US" sz="1050" dirty="0"/>
          </a:p>
        </p:txBody>
      </p:sp>
      <p:sp>
        <p:nvSpPr>
          <p:cNvPr id="38" name="Shape 34"/>
          <p:cNvSpPr/>
          <p:nvPr/>
        </p:nvSpPr>
        <p:spPr>
          <a:xfrm>
            <a:off x="6038088" y="3913632"/>
            <a:ext cx="2602992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9" name="Text 35"/>
          <p:cNvSpPr/>
          <p:nvPr/>
        </p:nvSpPr>
        <p:spPr>
          <a:xfrm>
            <a:off x="6129528" y="3913632"/>
            <a:ext cx="24201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Evasão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5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receitas</a:t>
            </a: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10% → 2%</a:t>
            </a:r>
            <a:endParaRPr lang="en-US" sz="1050" dirty="0"/>
          </a:p>
        </p:txBody>
      </p:sp>
      <p:sp>
        <p:nvSpPr>
          <p:cNvPr id="40" name="Text 36"/>
          <p:cNvSpPr/>
          <p:nvPr/>
        </p:nvSpPr>
        <p:spPr>
          <a:xfrm>
            <a:off x="502920" y="437083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Horizontes: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curto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2032 · Marco Legal 2033 ·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2037 · </a:t>
            </a:r>
            <a:r>
              <a:rPr lang="en-US" sz="1000" i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longo</a:t>
            </a: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2047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vamos chegar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estruturados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projetos e ações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80160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30936" y="1408176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drople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256" y="1541496"/>
            <a:ext cx="227137" cy="2271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52728" y="1298448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Ampliação da Disponibilidade Hídrica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4663440" y="1280160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791456" y="1408176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gaug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4776" y="1541496"/>
            <a:ext cx="227137" cy="2271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13248" y="1298448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Redução de Perdas e Eficiência Operacional</a:t>
            </a:r>
            <a:endParaRPr lang="en-US" sz="1200" dirty="0"/>
          </a:p>
        </p:txBody>
      </p:sp>
      <p:sp>
        <p:nvSpPr>
          <p:cNvPr id="14" name="Shape 8"/>
          <p:cNvSpPr/>
          <p:nvPr/>
        </p:nvSpPr>
        <p:spPr>
          <a:xfrm>
            <a:off x="502920" y="2139696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30936" y="2267712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flask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256" y="2401032"/>
            <a:ext cx="227137" cy="227137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52728" y="2157984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Melhoria da Qualidade da Água e das ETAs</a:t>
            </a:r>
            <a:endParaRPr lang="en-US" sz="1200" dirty="0"/>
          </a:p>
        </p:txBody>
      </p:sp>
      <p:sp>
        <p:nvSpPr>
          <p:cNvPr id="18" name="Shape 11"/>
          <p:cNvSpPr/>
          <p:nvPr/>
        </p:nvSpPr>
        <p:spPr>
          <a:xfrm>
            <a:off x="4663440" y="2139696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791456" y="2267712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networ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4776" y="2401032"/>
            <a:ext cx="227137" cy="227137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13248" y="2157984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Expansão da Rede e Redução de Intermitências</a:t>
            </a:r>
            <a:endParaRPr lang="en-US" sz="1200" dirty="0"/>
          </a:p>
        </p:txBody>
      </p:sp>
      <p:sp>
        <p:nvSpPr>
          <p:cNvPr id="22" name="Shape 14"/>
          <p:cNvSpPr/>
          <p:nvPr/>
        </p:nvSpPr>
        <p:spPr>
          <a:xfrm>
            <a:off x="502920" y="2999232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30936" y="3127248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house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4256" y="3260568"/>
            <a:ext cx="227137" cy="22713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52728" y="3017520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Saneamento Rural e Soluções Alternativas</a:t>
            </a:r>
            <a:endParaRPr lang="en-US" sz="1200" dirty="0"/>
          </a:p>
        </p:txBody>
      </p:sp>
      <p:sp>
        <p:nvSpPr>
          <p:cNvPr id="26" name="Shape 17"/>
          <p:cNvSpPr/>
          <p:nvPr/>
        </p:nvSpPr>
        <p:spPr>
          <a:xfrm>
            <a:off x="4663440" y="2999232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791456" y="3127248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recycle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4776" y="3260568"/>
            <a:ext cx="227137" cy="227137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13248" y="3017520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Aproveitamento de Águas Pluviais e Reuso</a:t>
            </a:r>
            <a:endParaRPr lang="en-US" sz="1200" dirty="0"/>
          </a:p>
        </p:txBody>
      </p:sp>
      <p:sp>
        <p:nvSpPr>
          <p:cNvPr id="30" name="Shape 20"/>
          <p:cNvSpPr/>
          <p:nvPr/>
        </p:nvSpPr>
        <p:spPr>
          <a:xfrm>
            <a:off x="502920" y="3858768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1"/>
          <p:cNvSpPr/>
          <p:nvPr/>
        </p:nvSpPr>
        <p:spPr>
          <a:xfrm>
            <a:off x="630936" y="3986784"/>
            <a:ext cx="493776" cy="493776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8" descr="assets/icons/cogs_w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256" y="4120104"/>
            <a:ext cx="227137" cy="227137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1252728" y="3877056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Gestão Operacional e Financeira</a:t>
            </a:r>
            <a:endParaRPr lang="en-US" sz="1200" dirty="0"/>
          </a:p>
        </p:txBody>
      </p:sp>
      <p:sp>
        <p:nvSpPr>
          <p:cNvPr id="34" name="Shape 23"/>
          <p:cNvSpPr/>
          <p:nvPr/>
        </p:nvSpPr>
        <p:spPr>
          <a:xfrm>
            <a:off x="4663440" y="3858768"/>
            <a:ext cx="39776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5" name="Shape 24"/>
          <p:cNvSpPr/>
          <p:nvPr/>
        </p:nvSpPr>
        <p:spPr>
          <a:xfrm>
            <a:off x="4791456" y="3986784"/>
            <a:ext cx="493776" cy="493776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6" name="Image 9" descr="assets/icons/leaf_w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4776" y="4120104"/>
            <a:ext cx="227137" cy="227137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5413248" y="3877056"/>
            <a:ext cx="311810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 Conservação e Sustentabilidade dos Mananciais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em foco: Disponibilidade Hídrica (1.1)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projetos para garantir água para toda a população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07008"/>
            <a:ext cx="8110728" cy="45720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3328416" y="1225296"/>
            <a:ext cx="24871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 1.1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Ampliação da Disponibilidade Hídrica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1805940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" name="Shape 5"/>
          <p:cNvSpPr/>
          <p:nvPr/>
        </p:nvSpPr>
        <p:spPr>
          <a:xfrm>
            <a:off x="502920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E15B5B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Text 6"/>
          <p:cNvSpPr/>
          <p:nvPr/>
        </p:nvSpPr>
        <p:spPr>
          <a:xfrm>
            <a:off x="539496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1.1.1 — Nova Captação no Rio Caceribu</a:t>
            </a:r>
            <a:endParaRPr lang="en-US" sz="1050" dirty="0"/>
          </a:p>
        </p:txBody>
      </p:sp>
      <p:sp>
        <p:nvSpPr>
          <p:cNvPr id="11" name="Shape 7"/>
          <p:cNvSpPr/>
          <p:nvPr/>
        </p:nvSpPr>
        <p:spPr>
          <a:xfrm>
            <a:off x="640080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2" name="Text 8"/>
          <p:cNvSpPr/>
          <p:nvPr/>
        </p:nvSpPr>
        <p:spPr>
          <a:xfrm>
            <a:off x="749808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executivo da ETA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640080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0"/>
          <p:cNvSpPr/>
          <p:nvPr/>
        </p:nvSpPr>
        <p:spPr>
          <a:xfrm>
            <a:off x="749808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da ETA (2 módulos)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3621024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6" name="Text 12"/>
          <p:cNvSpPr/>
          <p:nvPr/>
        </p:nvSpPr>
        <p:spPr>
          <a:xfrm>
            <a:off x="749808" y="362102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Adutora de 37 km (RJ-106)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640080" y="4059936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4"/>
          <p:cNvSpPr/>
          <p:nvPr/>
        </p:nvSpPr>
        <p:spPr>
          <a:xfrm>
            <a:off x="749808" y="4059936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 e telemetria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4558284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6"/>
          <p:cNvSpPr/>
          <p:nvPr/>
        </p:nvSpPr>
        <p:spPr>
          <a:xfrm>
            <a:off x="3255264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17"/>
          <p:cNvSpPr/>
          <p:nvPr/>
        </p:nvSpPr>
        <p:spPr>
          <a:xfrm>
            <a:off x="3291840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1.1.2 — Aproveitamento de Mananciais Locais</a:t>
            </a:r>
            <a:endParaRPr lang="en-US" sz="1050" dirty="0"/>
          </a:p>
        </p:txBody>
      </p:sp>
      <p:sp>
        <p:nvSpPr>
          <p:cNvPr id="22" name="Shape 18"/>
          <p:cNvSpPr/>
          <p:nvPr/>
        </p:nvSpPr>
        <p:spPr>
          <a:xfrm>
            <a:off x="3392424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19"/>
          <p:cNvSpPr/>
          <p:nvPr/>
        </p:nvSpPr>
        <p:spPr>
          <a:xfrm>
            <a:off x="3502152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 de chuva e vazão</a:t>
            </a:r>
            <a:endParaRPr lang="en-US" sz="1000" dirty="0"/>
          </a:p>
        </p:txBody>
      </p:sp>
      <p:sp>
        <p:nvSpPr>
          <p:cNvPr id="24" name="Shape 20"/>
          <p:cNvSpPr/>
          <p:nvPr/>
        </p:nvSpPr>
        <p:spPr>
          <a:xfrm>
            <a:off x="3392424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5" name="Text 21"/>
          <p:cNvSpPr/>
          <p:nvPr/>
        </p:nvSpPr>
        <p:spPr>
          <a:xfrm>
            <a:off x="3502152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subterrâneos (+44 L/s)</a:t>
            </a:r>
            <a:endParaRPr lang="en-US" sz="1000" dirty="0"/>
          </a:p>
        </p:txBody>
      </p:sp>
      <p:sp>
        <p:nvSpPr>
          <p:cNvPr id="26" name="Shape 22"/>
          <p:cNvSpPr/>
          <p:nvPr/>
        </p:nvSpPr>
        <p:spPr>
          <a:xfrm>
            <a:off x="3392424" y="3621024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7" name="Text 23"/>
          <p:cNvSpPr/>
          <p:nvPr/>
        </p:nvSpPr>
        <p:spPr>
          <a:xfrm>
            <a:off x="3502152" y="3621024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 nos rios locais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7310628" y="1682496"/>
            <a:ext cx="0" cy="384048"/>
          </a:xfrm>
          <a:prstGeom prst="line">
            <a:avLst/>
          </a:prstGeom>
          <a:noFill/>
          <a:ln w="22225">
            <a:solidFill>
              <a:srgbClr val="5B7480"/>
            </a:solidFill>
            <a:prstDash val="solid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9" name="Shape 25"/>
          <p:cNvSpPr/>
          <p:nvPr/>
        </p:nvSpPr>
        <p:spPr>
          <a:xfrm>
            <a:off x="6007608" y="2084832"/>
            <a:ext cx="2606040" cy="512064"/>
          </a:xfrm>
          <a:prstGeom prst="roundRect">
            <a:avLst>
              <a:gd name="adj" fmla="val 10714"/>
            </a:avLst>
          </a:prstGeom>
          <a:solidFill>
            <a:srgbClr val="CFE0E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0" name="Text 26"/>
          <p:cNvSpPr/>
          <p:nvPr/>
        </p:nvSpPr>
        <p:spPr>
          <a:xfrm>
            <a:off x="6044184" y="2103120"/>
            <a:ext cx="25328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1.1.3 — Ampliação da Importação ETA Laranjal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6144768" y="2743200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2" name="Text 28"/>
          <p:cNvSpPr/>
          <p:nvPr/>
        </p:nvSpPr>
        <p:spPr>
          <a:xfrm>
            <a:off x="6254496" y="2743200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Booster Ipiíba 2 (+100 L/s)</a:t>
            </a:r>
            <a:endParaRPr lang="en-US" sz="1000" dirty="0"/>
          </a:p>
        </p:txBody>
      </p:sp>
      <p:sp>
        <p:nvSpPr>
          <p:cNvPr id="33" name="Shape 29"/>
          <p:cNvSpPr/>
          <p:nvPr/>
        </p:nvSpPr>
        <p:spPr>
          <a:xfrm>
            <a:off x="6144768" y="3182112"/>
            <a:ext cx="2331720" cy="384048"/>
          </a:xfrm>
          <a:prstGeom prst="roundRect">
            <a:avLst>
              <a:gd name="adj" fmla="val 19048"/>
            </a:avLst>
          </a:prstGeom>
          <a:solidFill>
            <a:srgbClr val="EAF4F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4" name="Text 30"/>
          <p:cNvSpPr/>
          <p:nvPr/>
        </p:nvSpPr>
        <p:spPr>
          <a:xfrm>
            <a:off x="6254496" y="3182112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Revitalização da rede adutora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3200400" y="4206240"/>
            <a:ext cx="2743200" cy="274320"/>
          </a:xfrm>
          <a:prstGeom prst="roundRect">
            <a:avLst>
              <a:gd name="adj" fmla="val 50000"/>
            </a:avLst>
          </a:prstGeom>
          <a:solidFill>
            <a:srgbClr val="B2889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6" name="Text 32"/>
          <p:cNvSpPr/>
          <p:nvPr/>
        </p:nvSpPr>
        <p:spPr>
          <a:xfrm>
            <a:off x="3236976" y="4206240"/>
            <a:ext cx="2670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1.1.2.3 ↔ Drenagem (MAP)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6144768" y="4204934"/>
            <a:ext cx="1810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Reservatórios também amortecem cheias e recarregam aquíferos.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Perdas, rede e intermitências (1.2 + 1.4)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Eficiência operacional e expansão para universalizar o acesso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19345F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Text 3"/>
          <p:cNvSpPr/>
          <p:nvPr/>
        </p:nvSpPr>
        <p:spPr>
          <a:xfrm>
            <a:off x="539496" y="1252728"/>
            <a:ext cx="38587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— Redução de Perdas e Eficiência Operacional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502920" y="1874520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5"/>
          <p:cNvSpPr/>
          <p:nvPr/>
        </p:nvSpPr>
        <p:spPr>
          <a:xfrm>
            <a:off x="621792" y="1965960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2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2079528"/>
            <a:ext cx="193487" cy="193487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52144" y="189280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1.2.1 Setorização e macromedição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DMCs, telemetria e Centro de Operações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502920" y="2551176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621792" y="2642616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2756184"/>
            <a:ext cx="193487" cy="1934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152144" y="256946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1.2.2 Universalização da micromedição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hidrômetros em todas as economias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502920" y="3227832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7" name="Shape 11"/>
          <p:cNvSpPr/>
          <p:nvPr/>
        </p:nvSpPr>
        <p:spPr>
          <a:xfrm>
            <a:off x="621792" y="3319272"/>
            <a:ext cx="420624" cy="42062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8" name="Image 4" descr="assets/icons/gaug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360" y="3432840"/>
            <a:ext cx="193487" cy="19348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152144" y="32461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1.2.3 Controle ativo de perdas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pesquisa de vazamentos + reabilitação</a:t>
            </a:r>
            <a:endParaRPr lang="en-US" sz="1050" dirty="0"/>
          </a:p>
        </p:txBody>
      </p:sp>
      <p:sp>
        <p:nvSpPr>
          <p:cNvPr id="20" name="Shape 13"/>
          <p:cNvSpPr/>
          <p:nvPr/>
        </p:nvSpPr>
        <p:spPr>
          <a:xfrm>
            <a:off x="4709160" y="1234440"/>
            <a:ext cx="3931920" cy="457200"/>
          </a:xfrm>
          <a:prstGeom prst="roundRect">
            <a:avLst>
              <a:gd name="adj" fmla="val 12000"/>
            </a:avLst>
          </a:prstGeom>
          <a:solidFill>
            <a:srgbClr val="248A99"/>
          </a:solidFill>
          <a:ln/>
          <a:effectLst>
            <a:outerShdw blurRad="50800" dist="12700" dir="5400000" algn="bl" rotWithShape="0">
              <a:srgbClr val="1B2D38">
                <a:alpha val="13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14"/>
          <p:cNvSpPr/>
          <p:nvPr/>
        </p:nvSpPr>
        <p:spPr>
          <a:xfrm>
            <a:off x="4745736" y="1252728"/>
            <a:ext cx="385876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— Expansão da Rede e Redução de Intermitências</a:t>
            </a:r>
            <a:endParaRPr lang="en-US" sz="1050" dirty="0"/>
          </a:p>
        </p:txBody>
      </p:sp>
      <p:sp>
        <p:nvSpPr>
          <p:cNvPr id="22" name="Shape 15"/>
          <p:cNvSpPr/>
          <p:nvPr/>
        </p:nvSpPr>
        <p:spPr>
          <a:xfrm>
            <a:off x="4709160" y="1874520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6"/>
          <p:cNvSpPr/>
          <p:nvPr/>
        </p:nvSpPr>
        <p:spPr>
          <a:xfrm>
            <a:off x="4828032" y="1965960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5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2079528"/>
            <a:ext cx="193487" cy="19348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58384" y="1892808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2000"/>
              </a:lnSpc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1.4.1 Ampliação da reservação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+ 24.559 m³ distribuídos pelas APs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4709160" y="2551176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9"/>
          <p:cNvSpPr/>
          <p:nvPr/>
        </p:nvSpPr>
        <p:spPr>
          <a:xfrm>
            <a:off x="4828032" y="2642616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6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2756184"/>
            <a:ext cx="193487" cy="193487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5358384" y="256946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1.4.2 Expansão da rede de distribuição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~706 km de rede,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incluindo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áreas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irregulares</a:t>
            </a:r>
            <a:endParaRPr lang="en-US" sz="1050" dirty="0"/>
          </a:p>
        </p:txBody>
      </p:sp>
      <p:sp>
        <p:nvSpPr>
          <p:cNvPr id="30" name="Shape 21"/>
          <p:cNvSpPr/>
          <p:nvPr/>
        </p:nvSpPr>
        <p:spPr>
          <a:xfrm>
            <a:off x="4709160" y="3227832"/>
            <a:ext cx="393192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2"/>
          <p:cNvSpPr/>
          <p:nvPr/>
        </p:nvSpPr>
        <p:spPr>
          <a:xfrm>
            <a:off x="4828032" y="3319272"/>
            <a:ext cx="420624" cy="42062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7" descr="assets/icons/networ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1600" y="3432840"/>
            <a:ext cx="193487" cy="193487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5358384" y="3246120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05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1.4.3 Regularização de pressões
</a:t>
            </a:r>
            <a:r>
              <a:rPr lang="en-US" sz="95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boosters e válvulas redutoras (VRPs)</a:t>
            </a:r>
            <a:endParaRPr lang="en-US" sz="1050" dirty="0"/>
          </a:p>
        </p:txBody>
      </p:sp>
      <p:sp>
        <p:nvSpPr>
          <p:cNvPr id="34" name="Shape 24"/>
          <p:cNvSpPr/>
          <p:nvPr/>
        </p:nvSpPr>
        <p:spPr>
          <a:xfrm>
            <a:off x="928847" y="4187952"/>
            <a:ext cx="3017520" cy="274320"/>
          </a:xfrm>
          <a:prstGeom prst="roundRect">
            <a:avLst>
              <a:gd name="adj" fmla="val 50000"/>
            </a:avLst>
          </a:prstGeom>
          <a:solidFill>
            <a:srgbClr val="B2889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5" name="Text 25"/>
          <p:cNvSpPr/>
          <p:nvPr/>
        </p:nvSpPr>
        <p:spPr>
          <a:xfrm>
            <a:off x="965423" y="4187952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cadastro ↔ Gestão e Fiscalização</a:t>
            </a:r>
            <a:endParaRPr lang="en-US" sz="900" dirty="0"/>
          </a:p>
        </p:txBody>
      </p:sp>
      <p:sp>
        <p:nvSpPr>
          <p:cNvPr id="36" name="Shape 26"/>
          <p:cNvSpPr/>
          <p:nvPr/>
        </p:nvSpPr>
        <p:spPr>
          <a:xfrm>
            <a:off x="5321808" y="4191871"/>
            <a:ext cx="2834640" cy="274320"/>
          </a:xfrm>
          <a:prstGeom prst="roundRect">
            <a:avLst>
              <a:gd name="adj" fmla="val 50000"/>
            </a:avLst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7" name="Text 27"/>
          <p:cNvSpPr/>
          <p:nvPr/>
        </p:nvSpPr>
        <p:spPr>
          <a:xfrm>
            <a:off x="5358384" y="4191871"/>
            <a:ext cx="27614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Transversal: ligação ↔ Educação Ambiental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Qualidade, rural, reuso, gestão e mananciais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Subprogramas 1.3, 1.5, 1.6, 1.7 e 1.8 — e suas áreas correlatas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1380744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flask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68" y="1504188"/>
            <a:ext cx="210312" cy="210312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197864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Qualidade da Água e ETAs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667512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Adequação à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Portaria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888/2021: ajustes operacionais e gestão de resíduos das ETAs,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amostragem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AP1.</a:t>
            </a:r>
            <a:endParaRPr lang="en-US" sz="1000" dirty="0"/>
          </a:p>
        </p:txBody>
      </p:sp>
      <p:sp>
        <p:nvSpPr>
          <p:cNvPr id="11" name="Text 6"/>
          <p:cNvSpPr/>
          <p:nvPr/>
        </p:nvSpPr>
        <p:spPr>
          <a:xfrm>
            <a:off x="667512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Resíduos Sólidos</a:t>
            </a:r>
            <a:endParaRPr lang="en-US" sz="950" dirty="0"/>
          </a:p>
        </p:txBody>
      </p:sp>
      <p:sp>
        <p:nvSpPr>
          <p:cNvPr id="12" name="Shape 7"/>
          <p:cNvSpPr/>
          <p:nvPr/>
        </p:nvSpPr>
        <p:spPr>
          <a:xfrm>
            <a:off x="3255264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3" name="Shape 8"/>
          <p:cNvSpPr/>
          <p:nvPr/>
        </p:nvSpPr>
        <p:spPr>
          <a:xfrm>
            <a:off x="3401568" y="1380744"/>
            <a:ext cx="457200" cy="457200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3" descr="assets/icons/hous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012" y="1504188"/>
            <a:ext cx="210312" cy="210312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3950208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Saneamento Rural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3419856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e vigilância de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Unidades de Tratamento Simplificado (UTS).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3419856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Gestão · Saúde</a:t>
            </a:r>
            <a:endParaRPr lang="en-US" sz="950" dirty="0"/>
          </a:p>
        </p:txBody>
      </p:sp>
      <p:sp>
        <p:nvSpPr>
          <p:cNvPr id="18" name="Shape 12"/>
          <p:cNvSpPr/>
          <p:nvPr/>
        </p:nvSpPr>
        <p:spPr>
          <a:xfrm>
            <a:off x="6007608" y="1234440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3"/>
          <p:cNvSpPr/>
          <p:nvPr/>
        </p:nvSpPr>
        <p:spPr>
          <a:xfrm>
            <a:off x="6153912" y="1380744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4" descr="assets/icons/recycle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356" y="1504188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702552" y="136245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2000"/>
              </a:lnSpc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Aproveitamento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Águas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Pluviais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Reuso</a:t>
            </a:r>
            <a:endParaRPr lang="en-US" sz="1200" dirty="0"/>
          </a:p>
        </p:txBody>
      </p:sp>
      <p:sp>
        <p:nvSpPr>
          <p:cNvPr id="22" name="Text 15"/>
          <p:cNvSpPr/>
          <p:nvPr/>
        </p:nvSpPr>
        <p:spPr>
          <a:xfrm>
            <a:off x="6172200" y="1874520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Incentivo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obrigatoriedade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regulamentação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fontes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próprias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6172200" y="2386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Drenagem · Educação</a:t>
            </a:r>
            <a:endParaRPr lang="en-US" sz="950" dirty="0"/>
          </a:p>
        </p:txBody>
      </p:sp>
      <p:sp>
        <p:nvSpPr>
          <p:cNvPr id="24" name="Shape 17"/>
          <p:cNvSpPr/>
          <p:nvPr/>
        </p:nvSpPr>
        <p:spPr>
          <a:xfrm>
            <a:off x="1874520" y="2816352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Shape 18"/>
          <p:cNvSpPr/>
          <p:nvPr/>
        </p:nvSpPr>
        <p:spPr>
          <a:xfrm>
            <a:off x="2020824" y="2962656"/>
            <a:ext cx="457200" cy="457200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6" name="Image 5" descr="assets/icons/cogs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4268" y="3086100"/>
            <a:ext cx="210312" cy="21031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2569464" y="294436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1.7 Gestão Operacional e Financeira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2039112" y="3456432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Estruturação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capacitação e sustentabilidade financeira do serviço.</a:t>
            </a:r>
            <a:endParaRPr lang="en-US" sz="1000" dirty="0"/>
          </a:p>
        </p:txBody>
      </p:sp>
      <p:sp>
        <p:nvSpPr>
          <p:cNvPr id="29" name="Text 21"/>
          <p:cNvSpPr/>
          <p:nvPr/>
        </p:nvSpPr>
        <p:spPr>
          <a:xfrm>
            <a:off x="2039112" y="3968496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Gestão e Fiscalização</a:t>
            </a:r>
            <a:endParaRPr lang="en-US" sz="950" dirty="0"/>
          </a:p>
        </p:txBody>
      </p:sp>
      <p:sp>
        <p:nvSpPr>
          <p:cNvPr id="30" name="Shape 22"/>
          <p:cNvSpPr/>
          <p:nvPr/>
        </p:nvSpPr>
        <p:spPr>
          <a:xfrm>
            <a:off x="4626864" y="2816352"/>
            <a:ext cx="2633472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31" name="Shape 23"/>
          <p:cNvSpPr/>
          <p:nvPr/>
        </p:nvSpPr>
        <p:spPr>
          <a:xfrm>
            <a:off x="4773168" y="2962656"/>
            <a:ext cx="457200" cy="45720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Image 6" descr="assets/icons/leaf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612" y="3086100"/>
            <a:ext cx="210312" cy="21031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5321808" y="294436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1.8 Conservação dos Mananciais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4791456" y="3456432"/>
            <a:ext cx="23042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1B2D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Recuperação de APPs, esgotamento nas bacias e educação ambiental em saneamento.</a:t>
            </a:r>
            <a:endParaRPr lang="en-US" sz="1000" dirty="0"/>
          </a:p>
        </p:txBody>
      </p:sp>
      <p:sp>
        <p:nvSpPr>
          <p:cNvPr id="35" name="Text 26"/>
          <p:cNvSpPr/>
          <p:nvPr/>
        </p:nvSpPr>
        <p:spPr>
          <a:xfrm>
            <a:off x="4791456" y="3968496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</a:t>
            </a:r>
            <a:r>
              <a:rPr lang="en-US" sz="950" b="1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Esgotamento</a:t>
            </a:r>
            <a:r>
              <a:rPr lang="en-US" sz="950" b="1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Educação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AED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r>
              <a:rPr lang="en-US" sz="28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imediatas</a:t>
            </a:r>
            <a:endParaRPr lang="en-US" sz="2800" b="1" dirty="0">
              <a:solidFill>
                <a:srgbClr val="0B3446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Pré-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350" i="1" dirty="0" err="1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alcançar</a:t>
            </a:r>
            <a:r>
              <a:rPr lang="en-US" sz="1350" i="1" dirty="0">
                <a:solidFill>
                  <a:srgbClr val="B28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universalização até 2033</a:t>
            </a:r>
            <a:endParaRPr lang="en-US" sz="1350" dirty="0"/>
          </a:p>
        </p:txBody>
      </p:sp>
      <p:sp>
        <p:nvSpPr>
          <p:cNvPr id="6" name="Shape 2"/>
          <p:cNvSpPr/>
          <p:nvPr/>
        </p:nvSpPr>
        <p:spPr>
          <a:xfrm>
            <a:off x="50292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141732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2" descr="assets/icons/bol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81" y="1555577"/>
            <a:ext cx="235549" cy="23554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27101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executivo da ETA Caceribu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destrava a nova captação no curto prazo (1.1.1.1)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466344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809744" y="141732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hand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8001" y="1555577"/>
            <a:ext cx="235549" cy="23554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3153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Poços + Booster Ipiíba 2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testes de bombeamento e +100 L/s para reduzir o déficit (1.1.2.2 / 1.1.3.1)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50292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49224" y="242316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industry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81" y="2561417"/>
            <a:ext cx="235549" cy="23554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7101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 racional em grandes consumidores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criação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legais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(1.6.1.3)</a:t>
            </a:r>
            <a:endParaRPr lang="en-US" sz="1100" dirty="0"/>
          </a:p>
        </p:txBody>
      </p:sp>
      <p:sp>
        <p:nvSpPr>
          <p:cNvPr id="18" name="Shape 11"/>
          <p:cNvSpPr/>
          <p:nvPr/>
        </p:nvSpPr>
        <p:spPr>
          <a:xfrm>
            <a:off x="466344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809744" y="242316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map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8001" y="2561417"/>
            <a:ext cx="235549" cy="23554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3153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Manter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atualizado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para setorização e redução de perdas (1.2.1.1)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50292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49224" y="342900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flas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481" y="3567257"/>
            <a:ext cx="235549" cy="235549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7101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 das ETAs + plano de amostragem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POPs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rede AP1 (1.3.1.1 / 1.3.1.3)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466344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809744" y="342900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network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8001" y="3567257"/>
            <a:ext cx="235549" cy="235549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3153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 em áreas consolidadas + cadastro de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alternativas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 cobertura e monitoramento (1.4.2.1 / 1.5.1.1)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3D5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ird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880" y="228600"/>
            <a:ext cx="3840480" cy="1737360"/>
          </a:xfrm>
          <a:prstGeom prst="rect">
            <a:avLst/>
          </a:prstGeom>
        </p:spPr>
      </p:pic>
      <p:pic>
        <p:nvPicPr>
          <p:cNvPr id="3" name="Image 1" descr="assets/snak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5120" y="3383280"/>
            <a:ext cx="2286000" cy="123444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400" y="214884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OBRIGADA!</a:t>
            </a:r>
            <a:endParaRPr lang="en-US" sz="5400" dirty="0"/>
          </a:p>
        </p:txBody>
      </p:sp>
      <p:sp>
        <p:nvSpPr>
          <p:cNvPr id="5" name="Text 1"/>
          <p:cNvSpPr/>
          <p:nvPr/>
        </p:nvSpPr>
        <p:spPr>
          <a:xfrm>
            <a:off x="932688" y="3063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Participação popular — Revisão do PMSB de Maricá  ·  SANEMAR / POLI · FAU · UFRJ</a:t>
            </a:r>
            <a:endParaRPr lang="en-US" sz="1300" dirty="0"/>
          </a:p>
        </p:txBody>
      </p:sp>
      <p:pic>
        <p:nvPicPr>
          <p:cNvPr id="6" name="Image 2" descr="assets/footer_lo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1225</Words>
  <Application>Microsoft Office PowerPoint</Application>
  <PresentationFormat>Apresentação na tela (16:9)</PresentationFormat>
  <Paragraphs>189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PMSB Maricá — Prognóstico e Plano de Ações — Água — AP1 — Itaipuaçu e Inoã</dc:title>
  <dc:subject>PptxGenJS Presentation</dc:subject>
  <dc:creator>PMSB Maricá — POLI/FAU/UFRJ</dc:creator>
  <cp:lastModifiedBy>Julia Nicoláo</cp:lastModifiedBy>
  <cp:revision>83</cp:revision>
  <cp:lastPrinted>2026-07-01T14:13:01Z</cp:lastPrinted>
  <dcterms:created xsi:type="dcterms:W3CDTF">2026-06-29T01:30:46Z</dcterms:created>
  <dcterms:modified xsi:type="dcterms:W3CDTF">2026-07-02T14:41:54Z</dcterms:modified>
</cp:coreProperties>
</file>