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323" r:id="rId2"/>
    <p:sldId id="399" r:id="rId3"/>
    <p:sldId id="400" r:id="rId4"/>
    <p:sldId id="403" r:id="rId5"/>
    <p:sldId id="422" r:id="rId6"/>
    <p:sldId id="423" r:id="rId7"/>
    <p:sldId id="413" r:id="rId8"/>
    <p:sldId id="424" r:id="rId9"/>
    <p:sldId id="408" r:id="rId10"/>
    <p:sldId id="425" r:id="rId11"/>
    <p:sldId id="409" r:id="rId12"/>
    <p:sldId id="410" r:id="rId13"/>
    <p:sldId id="411" r:id="rId14"/>
    <p:sldId id="418" r:id="rId15"/>
    <p:sldId id="426" r:id="rId16"/>
    <p:sldId id="419" r:id="rId17"/>
    <p:sldId id="420" r:id="rId18"/>
    <p:sldId id="421" r:id="rId19"/>
    <p:sldId id="414" r:id="rId20"/>
    <p:sldId id="296" r:id="rId21"/>
  </p:sldIdLst>
  <p:sldSz cx="18288000" cy="10287000"/>
  <p:notesSz cx="6858000" cy="9144000"/>
  <p:embeddedFontLst>
    <p:embeddedFont>
      <p:font typeface="Futura" panose="020B0604020202020204" charset="0"/>
      <p:regular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Montserrat Classic" panose="020B0604020202020204" charset="0"/>
      <p:regular r:id="rId28"/>
    </p:embeddedFont>
    <p:embeddedFont>
      <p:font typeface="Poppins" panose="00000500000000000000" pitchFamily="2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2880">
          <p15:clr>
            <a:srgbClr val="A4A3A4"/>
          </p15:clr>
        </p15:guide>
        <p15:guide id="3" pos="336" userDrawn="1">
          <p15:clr>
            <a:srgbClr val="A4A3A4"/>
          </p15:clr>
        </p15:guide>
        <p15:guide id="4" orient="horz" pos="50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B38896"/>
    <a:srgbClr val="C3D69B"/>
    <a:srgbClr val="E9EFF7"/>
    <a:srgbClr val="FFCC99"/>
    <a:srgbClr val="FFFF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679266-DD31-4ECC-96A6-CB48D1F64604}" v="24" dt="2026-07-01T23:19:44.9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94" autoAdjust="0"/>
    <p:restoredTop sz="94417" autoAdjust="0"/>
  </p:normalViewPr>
  <p:slideViewPr>
    <p:cSldViewPr>
      <p:cViewPr varScale="1">
        <p:scale>
          <a:sx n="70" d="100"/>
          <a:sy n="70" d="100"/>
        </p:scale>
        <p:origin x="480" y="108"/>
      </p:cViewPr>
      <p:guideLst>
        <p:guide orient="horz" pos="2136"/>
        <p:guide pos="2880"/>
        <p:guide pos="336"/>
        <p:guide orient="horz" pos="5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pe Pereira Dias" userId="6cbe0cb839341e9f" providerId="LiveId" clId="{A9BDDCB9-39A3-4874-9D9D-2EEF6330E756}"/>
    <pc:docChg chg="undo custSel addSld delSld modSld sldOrd">
      <pc:chgData name="Felipe Pereira Dias" userId="6cbe0cb839341e9f" providerId="LiveId" clId="{A9BDDCB9-39A3-4874-9D9D-2EEF6330E756}" dt="2026-07-01T23:20:42.003" v="301" actId="20577"/>
      <pc:docMkLst>
        <pc:docMk/>
      </pc:docMkLst>
      <pc:sldChg chg="addSp modSp add del mod setBg">
        <pc:chgData name="Felipe Pereira Dias" userId="6cbe0cb839341e9f" providerId="LiveId" clId="{A9BDDCB9-39A3-4874-9D9D-2EEF6330E756}" dt="2026-07-01T23:08:58.704" v="114" actId="1076"/>
        <pc:sldMkLst>
          <pc:docMk/>
          <pc:sldMk cId="759858154" sldId="400"/>
        </pc:sldMkLst>
        <pc:spChg chg="mod">
          <ac:chgData name="Felipe Pereira Dias" userId="6cbe0cb839341e9f" providerId="LiveId" clId="{A9BDDCB9-39A3-4874-9D9D-2EEF6330E756}" dt="2026-07-01T23:06:26.294" v="65" actId="1038"/>
          <ac:spMkLst>
            <pc:docMk/>
            <pc:sldMk cId="759858154" sldId="400"/>
            <ac:spMk id="4" creationId="{B5AF5FCF-CE5F-3057-7267-6821314754C8}"/>
          </ac:spMkLst>
        </pc:spChg>
        <pc:spChg chg="mod">
          <ac:chgData name="Felipe Pereira Dias" userId="6cbe0cb839341e9f" providerId="LiveId" clId="{A9BDDCB9-39A3-4874-9D9D-2EEF6330E756}" dt="2026-07-01T23:06:26.294" v="65" actId="1038"/>
          <ac:spMkLst>
            <pc:docMk/>
            <pc:sldMk cId="759858154" sldId="400"/>
            <ac:spMk id="7" creationId="{CD564736-C6F3-9297-42B7-23AE6F2F36D8}"/>
          </ac:spMkLst>
        </pc:spChg>
        <pc:spChg chg="mod">
          <ac:chgData name="Felipe Pereira Dias" userId="6cbe0cb839341e9f" providerId="LiveId" clId="{A9BDDCB9-39A3-4874-9D9D-2EEF6330E756}" dt="2026-07-01T23:06:26.294" v="65" actId="1038"/>
          <ac:spMkLst>
            <pc:docMk/>
            <pc:sldMk cId="759858154" sldId="400"/>
            <ac:spMk id="10" creationId="{54EA7888-2EC2-B89A-F413-21462FB0D33F}"/>
          </ac:spMkLst>
        </pc:spChg>
        <pc:spChg chg="mod">
          <ac:chgData name="Felipe Pereira Dias" userId="6cbe0cb839341e9f" providerId="LiveId" clId="{A9BDDCB9-39A3-4874-9D9D-2EEF6330E756}" dt="2026-07-01T23:06:26.294" v="65" actId="1038"/>
          <ac:spMkLst>
            <pc:docMk/>
            <pc:sldMk cId="759858154" sldId="400"/>
            <ac:spMk id="11" creationId="{F01E095F-7A1E-09C8-0BD0-4BF77E777200}"/>
          </ac:spMkLst>
        </pc:spChg>
        <pc:picChg chg="mod">
          <ac:chgData name="Felipe Pereira Dias" userId="6cbe0cb839341e9f" providerId="LiveId" clId="{A9BDDCB9-39A3-4874-9D9D-2EEF6330E756}" dt="2026-07-01T23:06:26.294" v="65" actId="1038"/>
          <ac:picMkLst>
            <pc:docMk/>
            <pc:sldMk cId="759858154" sldId="400"/>
            <ac:picMk id="2" creationId="{4FA6DE27-75BE-B08F-A6B2-5919AD4E34AC}"/>
          </ac:picMkLst>
        </pc:picChg>
        <pc:picChg chg="mod">
          <ac:chgData name="Felipe Pereira Dias" userId="6cbe0cb839341e9f" providerId="LiveId" clId="{A9BDDCB9-39A3-4874-9D9D-2EEF6330E756}" dt="2026-07-01T23:06:26.294" v="65" actId="1038"/>
          <ac:picMkLst>
            <pc:docMk/>
            <pc:sldMk cId="759858154" sldId="400"/>
            <ac:picMk id="5" creationId="{39A25BBB-2E6E-1CF2-FBC6-32828BFB79B2}"/>
          </ac:picMkLst>
        </pc:picChg>
        <pc:picChg chg="mod">
          <ac:chgData name="Felipe Pereira Dias" userId="6cbe0cb839341e9f" providerId="LiveId" clId="{A9BDDCB9-39A3-4874-9D9D-2EEF6330E756}" dt="2026-07-01T23:06:26.294" v="65" actId="1038"/>
          <ac:picMkLst>
            <pc:docMk/>
            <pc:sldMk cId="759858154" sldId="400"/>
            <ac:picMk id="8" creationId="{F698961A-B185-423D-0B57-C477595E4B9E}"/>
          </ac:picMkLst>
        </pc:picChg>
        <pc:picChg chg="mod">
          <ac:chgData name="Felipe Pereira Dias" userId="6cbe0cb839341e9f" providerId="LiveId" clId="{A9BDDCB9-39A3-4874-9D9D-2EEF6330E756}" dt="2026-07-01T23:06:26.294" v="65" actId="1038"/>
          <ac:picMkLst>
            <pc:docMk/>
            <pc:sldMk cId="759858154" sldId="400"/>
            <ac:picMk id="9" creationId="{20DE7EAB-FAF4-E428-C08B-9B5E84FD27FA}"/>
          </ac:picMkLst>
        </pc:picChg>
        <pc:picChg chg="mod">
          <ac:chgData name="Felipe Pereira Dias" userId="6cbe0cb839341e9f" providerId="LiveId" clId="{A9BDDCB9-39A3-4874-9D9D-2EEF6330E756}" dt="2026-07-01T23:06:26.294" v="65" actId="1038"/>
          <ac:picMkLst>
            <pc:docMk/>
            <pc:sldMk cId="759858154" sldId="400"/>
            <ac:picMk id="13" creationId="{7B59DB30-342A-DC6E-356F-35C393440AB8}"/>
          </ac:picMkLst>
        </pc:picChg>
        <pc:picChg chg="add mod modCrop">
          <ac:chgData name="Felipe Pereira Dias" userId="6cbe0cb839341e9f" providerId="LiveId" clId="{A9BDDCB9-39A3-4874-9D9D-2EEF6330E756}" dt="2026-07-01T23:08:58.704" v="114" actId="1076"/>
          <ac:picMkLst>
            <pc:docMk/>
            <pc:sldMk cId="759858154" sldId="400"/>
            <ac:picMk id="14" creationId="{767CA68B-5C43-AD27-0D48-B94EB156E6E8}"/>
          </ac:picMkLst>
        </pc:picChg>
      </pc:sldChg>
      <pc:sldChg chg="addSp modSp add del mod setBg">
        <pc:chgData name="Felipe Pereira Dias" userId="6cbe0cb839341e9f" providerId="LiveId" clId="{A9BDDCB9-39A3-4874-9D9D-2EEF6330E756}" dt="2026-07-01T23:09:11.485" v="117" actId="18131"/>
        <pc:sldMkLst>
          <pc:docMk/>
          <pc:sldMk cId="398175461" sldId="403"/>
        </pc:sldMkLst>
        <pc:spChg chg="mod">
          <ac:chgData name="Felipe Pereira Dias" userId="6cbe0cb839341e9f" providerId="LiveId" clId="{A9BDDCB9-39A3-4874-9D9D-2EEF6330E756}" dt="2026-07-01T23:06:35.940" v="97" actId="1037"/>
          <ac:spMkLst>
            <pc:docMk/>
            <pc:sldMk cId="398175461" sldId="403"/>
            <ac:spMk id="4" creationId="{FF66BA4F-DEFC-A96B-A9DC-040027B1B510}"/>
          </ac:spMkLst>
        </pc:spChg>
        <pc:spChg chg="mod">
          <ac:chgData name="Felipe Pereira Dias" userId="6cbe0cb839341e9f" providerId="LiveId" clId="{A9BDDCB9-39A3-4874-9D9D-2EEF6330E756}" dt="2026-07-01T23:06:35.940" v="97" actId="1037"/>
          <ac:spMkLst>
            <pc:docMk/>
            <pc:sldMk cId="398175461" sldId="403"/>
            <ac:spMk id="7" creationId="{57BD3D31-F6F1-1685-86D6-9DC5894C3CFA}"/>
          </ac:spMkLst>
        </pc:spChg>
        <pc:spChg chg="mod">
          <ac:chgData name="Felipe Pereira Dias" userId="6cbe0cb839341e9f" providerId="LiveId" clId="{A9BDDCB9-39A3-4874-9D9D-2EEF6330E756}" dt="2026-07-01T23:06:35.940" v="97" actId="1037"/>
          <ac:spMkLst>
            <pc:docMk/>
            <pc:sldMk cId="398175461" sldId="403"/>
            <ac:spMk id="10" creationId="{2F0FB346-EA14-7AA1-1177-B5CBEFF19A71}"/>
          </ac:spMkLst>
        </pc:spChg>
        <pc:spChg chg="mod">
          <ac:chgData name="Felipe Pereira Dias" userId="6cbe0cb839341e9f" providerId="LiveId" clId="{A9BDDCB9-39A3-4874-9D9D-2EEF6330E756}" dt="2026-07-01T23:06:35.940" v="97" actId="1037"/>
          <ac:spMkLst>
            <pc:docMk/>
            <pc:sldMk cId="398175461" sldId="403"/>
            <ac:spMk id="11" creationId="{4B460293-C04A-D5FC-91B4-1B4EAB179422}"/>
          </ac:spMkLst>
        </pc:spChg>
        <pc:picChg chg="add mod modCrop">
          <ac:chgData name="Felipe Pereira Dias" userId="6cbe0cb839341e9f" providerId="LiveId" clId="{A9BDDCB9-39A3-4874-9D9D-2EEF6330E756}" dt="2026-07-01T23:09:11.485" v="117" actId="18131"/>
          <ac:picMkLst>
            <pc:docMk/>
            <pc:sldMk cId="398175461" sldId="403"/>
            <ac:picMk id="5" creationId="{7A668053-437A-BFE5-A977-6F6C8D1CE98D}"/>
          </ac:picMkLst>
        </pc:picChg>
        <pc:picChg chg="mod">
          <ac:chgData name="Felipe Pereira Dias" userId="6cbe0cb839341e9f" providerId="LiveId" clId="{A9BDDCB9-39A3-4874-9D9D-2EEF6330E756}" dt="2026-07-01T23:06:35.940" v="97" actId="1037"/>
          <ac:picMkLst>
            <pc:docMk/>
            <pc:sldMk cId="398175461" sldId="403"/>
            <ac:picMk id="13" creationId="{B4832EE4-B2CC-09C2-2273-7C8E1B3E6C6D}"/>
          </ac:picMkLst>
        </pc:picChg>
        <pc:picChg chg="mod">
          <ac:chgData name="Felipe Pereira Dias" userId="6cbe0cb839341e9f" providerId="LiveId" clId="{A9BDDCB9-39A3-4874-9D9D-2EEF6330E756}" dt="2026-07-01T23:06:35.940" v="97" actId="1037"/>
          <ac:picMkLst>
            <pc:docMk/>
            <pc:sldMk cId="398175461" sldId="403"/>
            <ac:picMk id="14" creationId="{70EC187A-D83C-5835-C0D5-A0BE2FAB7D65}"/>
          </ac:picMkLst>
        </pc:picChg>
        <pc:picChg chg="mod">
          <ac:chgData name="Felipe Pereira Dias" userId="6cbe0cb839341e9f" providerId="LiveId" clId="{A9BDDCB9-39A3-4874-9D9D-2EEF6330E756}" dt="2026-07-01T23:06:35.940" v="97" actId="1037"/>
          <ac:picMkLst>
            <pc:docMk/>
            <pc:sldMk cId="398175461" sldId="403"/>
            <ac:picMk id="16" creationId="{EC80DAD6-9A8E-5F3C-BBC1-D99E3E8ADF86}"/>
          </ac:picMkLst>
        </pc:picChg>
        <pc:picChg chg="mod">
          <ac:chgData name="Felipe Pereira Dias" userId="6cbe0cb839341e9f" providerId="LiveId" clId="{A9BDDCB9-39A3-4874-9D9D-2EEF6330E756}" dt="2026-07-01T23:06:35.940" v="97" actId="1037"/>
          <ac:picMkLst>
            <pc:docMk/>
            <pc:sldMk cId="398175461" sldId="403"/>
            <ac:picMk id="17" creationId="{ABC76484-FEB7-512A-D2F3-8D8B287998AF}"/>
          </ac:picMkLst>
        </pc:picChg>
        <pc:picChg chg="mod">
          <ac:chgData name="Felipe Pereira Dias" userId="6cbe0cb839341e9f" providerId="LiveId" clId="{A9BDDCB9-39A3-4874-9D9D-2EEF6330E756}" dt="2026-07-01T23:06:35.940" v="97" actId="1037"/>
          <ac:picMkLst>
            <pc:docMk/>
            <pc:sldMk cId="398175461" sldId="403"/>
            <ac:picMk id="18" creationId="{C9743D30-73B2-196A-9F31-97354151A033}"/>
          </ac:picMkLst>
        </pc:picChg>
      </pc:sldChg>
      <pc:sldChg chg="delSp del mod">
        <pc:chgData name="Felipe Pereira Dias" userId="6cbe0cb839341e9f" providerId="LiveId" clId="{A9BDDCB9-39A3-4874-9D9D-2EEF6330E756}" dt="2026-07-01T23:05:59.219" v="4" actId="47"/>
        <pc:sldMkLst>
          <pc:docMk/>
          <pc:sldMk cId="3513452664" sldId="404"/>
        </pc:sldMkLst>
        <pc:picChg chg="del">
          <ac:chgData name="Felipe Pereira Dias" userId="6cbe0cb839341e9f" providerId="LiveId" clId="{A9BDDCB9-39A3-4874-9D9D-2EEF6330E756}" dt="2026-07-01T23:05:57.755" v="3" actId="478"/>
          <ac:picMkLst>
            <pc:docMk/>
            <pc:sldMk cId="3513452664" sldId="404"/>
            <ac:picMk id="14" creationId="{18E348D3-438A-34CA-E3D6-E048E52AFC26}"/>
          </ac:picMkLst>
        </pc:picChg>
      </pc:sldChg>
      <pc:sldChg chg="add del">
        <pc:chgData name="Felipe Pereira Dias" userId="6cbe0cb839341e9f" providerId="LiveId" clId="{A9BDDCB9-39A3-4874-9D9D-2EEF6330E756}" dt="2026-07-01T23:07:04.592" v="100" actId="47"/>
        <pc:sldMkLst>
          <pc:docMk/>
          <pc:sldMk cId="1057573244" sldId="406"/>
        </pc:sldMkLst>
      </pc:sldChg>
      <pc:sldChg chg="del">
        <pc:chgData name="Felipe Pereira Dias" userId="6cbe0cb839341e9f" providerId="LiveId" clId="{A9BDDCB9-39A3-4874-9D9D-2EEF6330E756}" dt="2026-07-01T23:07:42.937" v="106" actId="47"/>
        <pc:sldMkLst>
          <pc:docMk/>
          <pc:sldMk cId="2370213373" sldId="407"/>
        </pc:sldMkLst>
      </pc:sldChg>
      <pc:sldChg chg="modSp mod">
        <pc:chgData name="Felipe Pereira Dias" userId="6cbe0cb839341e9f" providerId="LiveId" clId="{A9BDDCB9-39A3-4874-9D9D-2EEF6330E756}" dt="2026-07-01T23:13:08.264" v="145" actId="20577"/>
        <pc:sldMkLst>
          <pc:docMk/>
          <pc:sldMk cId="966846950" sldId="408"/>
        </pc:sldMkLst>
        <pc:spChg chg="mod">
          <ac:chgData name="Felipe Pereira Dias" userId="6cbe0cb839341e9f" providerId="LiveId" clId="{A9BDDCB9-39A3-4874-9D9D-2EEF6330E756}" dt="2026-07-01T23:09:51.355" v="124" actId="20577"/>
          <ac:spMkLst>
            <pc:docMk/>
            <pc:sldMk cId="966846950" sldId="408"/>
            <ac:spMk id="3" creationId="{6AF6DA77-035F-785F-4D0E-06332F80E864}"/>
          </ac:spMkLst>
        </pc:spChg>
        <pc:spChg chg="mod">
          <ac:chgData name="Felipe Pereira Dias" userId="6cbe0cb839341e9f" providerId="LiveId" clId="{A9BDDCB9-39A3-4874-9D9D-2EEF6330E756}" dt="2026-07-01T23:13:08.264" v="145" actId="20577"/>
          <ac:spMkLst>
            <pc:docMk/>
            <pc:sldMk cId="966846950" sldId="408"/>
            <ac:spMk id="7" creationId="{D980C7EE-4974-87C2-1677-D0EDC8C0D3C9}"/>
          </ac:spMkLst>
        </pc:spChg>
        <pc:spChg chg="mod">
          <ac:chgData name="Felipe Pereira Dias" userId="6cbe0cb839341e9f" providerId="LiveId" clId="{A9BDDCB9-39A3-4874-9D9D-2EEF6330E756}" dt="2026-07-01T23:11:25.370" v="127"/>
          <ac:spMkLst>
            <pc:docMk/>
            <pc:sldMk cId="966846950" sldId="408"/>
            <ac:spMk id="10" creationId="{F6BB33D6-A6D8-7B11-831F-C0FCDE3C8977}"/>
          </ac:spMkLst>
        </pc:spChg>
        <pc:spChg chg="mod">
          <ac:chgData name="Felipe Pereira Dias" userId="6cbe0cb839341e9f" providerId="LiveId" clId="{A9BDDCB9-39A3-4874-9D9D-2EEF6330E756}" dt="2026-07-01T23:12:12.537" v="134"/>
          <ac:spMkLst>
            <pc:docMk/>
            <pc:sldMk cId="966846950" sldId="408"/>
            <ac:spMk id="13" creationId="{B32C82ED-DBD3-3147-0605-18939B59AFC0}"/>
          </ac:spMkLst>
        </pc:spChg>
        <pc:spChg chg="mod">
          <ac:chgData name="Felipe Pereira Dias" userId="6cbe0cb839341e9f" providerId="LiveId" clId="{A9BDDCB9-39A3-4874-9D9D-2EEF6330E756}" dt="2026-07-01T23:12:45.895" v="140"/>
          <ac:spMkLst>
            <pc:docMk/>
            <pc:sldMk cId="966846950" sldId="408"/>
            <ac:spMk id="14" creationId="{C7554FB0-4B20-4EE3-8E2A-388A3AE83F5B}"/>
          </ac:spMkLst>
        </pc:spChg>
        <pc:spChg chg="mod">
          <ac:chgData name="Felipe Pereira Dias" userId="6cbe0cb839341e9f" providerId="LiveId" clId="{A9BDDCB9-39A3-4874-9D9D-2EEF6330E756}" dt="2026-07-01T23:13:03.827" v="143" actId="20577"/>
          <ac:spMkLst>
            <pc:docMk/>
            <pc:sldMk cId="966846950" sldId="408"/>
            <ac:spMk id="16" creationId="{E6CA8533-9D2E-B216-0EB5-FFAD59C3F86F}"/>
          </ac:spMkLst>
        </pc:spChg>
        <pc:spChg chg="mod">
          <ac:chgData name="Felipe Pereira Dias" userId="6cbe0cb839341e9f" providerId="LiveId" clId="{A9BDDCB9-39A3-4874-9D9D-2EEF6330E756}" dt="2026-07-01T23:13:07.227" v="144" actId="20577"/>
          <ac:spMkLst>
            <pc:docMk/>
            <pc:sldMk cId="966846950" sldId="408"/>
            <ac:spMk id="25" creationId="{606A3910-4FA5-0856-8A52-7EF9E6D01685}"/>
          </ac:spMkLst>
        </pc:spChg>
      </pc:sldChg>
      <pc:sldChg chg="add">
        <pc:chgData name="Felipe Pereira Dias" userId="6cbe0cb839341e9f" providerId="LiveId" clId="{A9BDDCB9-39A3-4874-9D9D-2EEF6330E756}" dt="2026-07-01T23:07:34.123" v="105"/>
        <pc:sldMkLst>
          <pc:docMk/>
          <pc:sldMk cId="190293173" sldId="413"/>
        </pc:sldMkLst>
      </pc:sldChg>
      <pc:sldChg chg="delSp modSp mod">
        <pc:chgData name="Felipe Pereira Dias" userId="6cbe0cb839341e9f" providerId="LiveId" clId="{A9BDDCB9-39A3-4874-9D9D-2EEF6330E756}" dt="2026-07-01T23:20:42.003" v="301" actId="20577"/>
        <pc:sldMkLst>
          <pc:docMk/>
          <pc:sldMk cId="4167534324" sldId="419"/>
        </pc:sldMkLst>
        <pc:spChg chg="mod">
          <ac:chgData name="Felipe Pereira Dias" userId="6cbe0cb839341e9f" providerId="LiveId" clId="{A9BDDCB9-39A3-4874-9D9D-2EEF6330E756}" dt="2026-07-01T23:20:42.003" v="301" actId="20577"/>
          <ac:spMkLst>
            <pc:docMk/>
            <pc:sldMk cId="4167534324" sldId="419"/>
            <ac:spMk id="7" creationId="{5675EC03-8102-4FBF-E0FB-0489BC9FA05B}"/>
          </ac:spMkLst>
        </pc:spChg>
        <pc:spChg chg="del">
          <ac:chgData name="Felipe Pereira Dias" userId="6cbe0cb839341e9f" providerId="LiveId" clId="{A9BDDCB9-39A3-4874-9D9D-2EEF6330E756}" dt="2026-07-01T23:18:32.205" v="241" actId="478"/>
          <ac:spMkLst>
            <pc:docMk/>
            <pc:sldMk cId="4167534324" sldId="419"/>
            <ac:spMk id="43" creationId="{643048F3-DCB6-0B5C-5200-7F4FB7281CA8}"/>
          </ac:spMkLst>
        </pc:spChg>
        <pc:spChg chg="mod">
          <ac:chgData name="Felipe Pereira Dias" userId="6cbe0cb839341e9f" providerId="LiveId" clId="{A9BDDCB9-39A3-4874-9D9D-2EEF6330E756}" dt="2026-07-01T23:19:37.767" v="286" actId="20577"/>
          <ac:spMkLst>
            <pc:docMk/>
            <pc:sldMk cId="4167534324" sldId="419"/>
            <ac:spMk id="48" creationId="{4233471E-6FCB-8389-BE8F-8AB3B7928CF7}"/>
          </ac:spMkLst>
        </pc:spChg>
        <pc:spChg chg="mod">
          <ac:chgData name="Felipe Pereira Dias" userId="6cbe0cb839341e9f" providerId="LiveId" clId="{A9BDDCB9-39A3-4874-9D9D-2EEF6330E756}" dt="2026-07-01T23:19:32.789" v="284" actId="20577"/>
          <ac:spMkLst>
            <pc:docMk/>
            <pc:sldMk cId="4167534324" sldId="419"/>
            <ac:spMk id="51" creationId="{3ADCEFAA-0455-3DE0-767F-5622AE5F4390}"/>
          </ac:spMkLst>
        </pc:spChg>
        <pc:spChg chg="mod">
          <ac:chgData name="Felipe Pereira Dias" userId="6cbe0cb839341e9f" providerId="LiveId" clId="{A9BDDCB9-39A3-4874-9D9D-2EEF6330E756}" dt="2026-07-01T23:19:44.945" v="291"/>
          <ac:spMkLst>
            <pc:docMk/>
            <pc:sldMk cId="4167534324" sldId="419"/>
            <ac:spMk id="56" creationId="{0EE5198E-E89E-A19E-1FE1-89271F015E04}"/>
          </ac:spMkLst>
        </pc:spChg>
        <pc:picChg chg="del">
          <ac:chgData name="Felipe Pereira Dias" userId="6cbe0cb839341e9f" providerId="LiveId" clId="{A9BDDCB9-39A3-4874-9D9D-2EEF6330E756}" dt="2026-07-01T23:18:32.205" v="241" actId="478"/>
          <ac:picMkLst>
            <pc:docMk/>
            <pc:sldMk cId="4167534324" sldId="419"/>
            <ac:picMk id="27" creationId="{731F427D-962B-08F9-7484-E043701C0143}"/>
          </ac:picMkLst>
        </pc:picChg>
        <pc:picChg chg="mod">
          <ac:chgData name="Felipe Pereira Dias" userId="6cbe0cb839341e9f" providerId="LiveId" clId="{A9BDDCB9-39A3-4874-9D9D-2EEF6330E756}" dt="2026-07-01T23:18:41.173" v="259" actId="1035"/>
          <ac:picMkLst>
            <pc:docMk/>
            <pc:sldMk cId="4167534324" sldId="419"/>
            <ac:picMk id="33" creationId="{8C25DDE3-8459-3D1A-BEEA-429B386E34E1}"/>
          </ac:picMkLst>
        </pc:picChg>
        <pc:picChg chg="mod">
          <ac:chgData name="Felipe Pereira Dias" userId="6cbe0cb839341e9f" providerId="LiveId" clId="{A9BDDCB9-39A3-4874-9D9D-2EEF6330E756}" dt="2026-07-01T23:18:41.173" v="259" actId="1035"/>
          <ac:picMkLst>
            <pc:docMk/>
            <pc:sldMk cId="4167534324" sldId="419"/>
            <ac:picMk id="34" creationId="{88990D7C-8388-CFC5-AC13-F6461FD0E582}"/>
          </ac:picMkLst>
        </pc:picChg>
        <pc:picChg chg="mod">
          <ac:chgData name="Felipe Pereira Dias" userId="6cbe0cb839341e9f" providerId="LiveId" clId="{A9BDDCB9-39A3-4874-9D9D-2EEF6330E756}" dt="2026-07-01T23:18:41.173" v="259" actId="1035"/>
          <ac:picMkLst>
            <pc:docMk/>
            <pc:sldMk cId="4167534324" sldId="419"/>
            <ac:picMk id="35" creationId="{A4ACAE8B-33D8-E068-908F-01FF09FD2206}"/>
          </ac:picMkLst>
        </pc:picChg>
      </pc:sldChg>
      <pc:sldChg chg="add">
        <pc:chgData name="Felipe Pereira Dias" userId="6cbe0cb839341e9f" providerId="LiveId" clId="{A9BDDCB9-39A3-4874-9D9D-2EEF6330E756}" dt="2026-07-01T23:06:59.678" v="99"/>
        <pc:sldMkLst>
          <pc:docMk/>
          <pc:sldMk cId="2691709371" sldId="422"/>
        </pc:sldMkLst>
      </pc:sldChg>
      <pc:sldChg chg="add del setBg">
        <pc:chgData name="Felipe Pereira Dias" userId="6cbe0cb839341e9f" providerId="LiveId" clId="{A9BDDCB9-39A3-4874-9D9D-2EEF6330E756}" dt="2026-07-01T23:07:22.680" v="102" actId="47"/>
        <pc:sldMkLst>
          <pc:docMk/>
          <pc:sldMk cId="2870065450" sldId="423"/>
        </pc:sldMkLst>
      </pc:sldChg>
      <pc:sldChg chg="add ord">
        <pc:chgData name="Felipe Pereira Dias" userId="6cbe0cb839341e9f" providerId="LiveId" clId="{A9BDDCB9-39A3-4874-9D9D-2EEF6330E756}" dt="2026-07-01T23:09:33.826" v="119"/>
        <pc:sldMkLst>
          <pc:docMk/>
          <pc:sldMk cId="3267684733" sldId="423"/>
        </pc:sldMkLst>
      </pc:sldChg>
      <pc:sldChg chg="add del">
        <pc:chgData name="Felipe Pereira Dias" userId="6cbe0cb839341e9f" providerId="LiveId" clId="{A9BDDCB9-39A3-4874-9D9D-2EEF6330E756}" dt="2026-07-01T23:07:26.538" v="104" actId="47"/>
        <pc:sldMkLst>
          <pc:docMk/>
          <pc:sldMk cId="4240246382" sldId="423"/>
        </pc:sldMkLst>
      </pc:sldChg>
      <pc:sldChg chg="add">
        <pc:chgData name="Felipe Pereira Dias" userId="6cbe0cb839341e9f" providerId="LiveId" clId="{A9BDDCB9-39A3-4874-9D9D-2EEF6330E756}" dt="2026-07-01T23:08:23.785" v="108"/>
        <pc:sldMkLst>
          <pc:docMk/>
          <pc:sldMk cId="1252732915" sldId="424"/>
        </pc:sldMkLst>
      </pc:sldChg>
      <pc:sldChg chg="modSp add mod">
        <pc:chgData name="Felipe Pereira Dias" userId="6cbe0cb839341e9f" providerId="LiveId" clId="{A9BDDCB9-39A3-4874-9D9D-2EEF6330E756}" dt="2026-07-01T23:15:03.486" v="181" actId="1036"/>
        <pc:sldMkLst>
          <pc:docMk/>
          <pc:sldMk cId="1862255234" sldId="425"/>
        </pc:sldMkLst>
        <pc:spChg chg="mod">
          <ac:chgData name="Felipe Pereira Dias" userId="6cbe0cb839341e9f" providerId="LiveId" clId="{A9BDDCB9-39A3-4874-9D9D-2EEF6330E756}" dt="2026-07-01T23:09:54.387" v="126" actId="20577"/>
          <ac:spMkLst>
            <pc:docMk/>
            <pc:sldMk cId="1862255234" sldId="425"/>
            <ac:spMk id="3" creationId="{D587C7B9-4A52-33C2-3C6D-28C9613983E3}"/>
          </ac:spMkLst>
        </pc:spChg>
        <pc:spChg chg="mod">
          <ac:chgData name="Felipe Pereira Dias" userId="6cbe0cb839341e9f" providerId="LiveId" clId="{A9BDDCB9-39A3-4874-9D9D-2EEF6330E756}" dt="2026-07-01T23:14:25.369" v="161" actId="20577"/>
          <ac:spMkLst>
            <pc:docMk/>
            <pc:sldMk cId="1862255234" sldId="425"/>
            <ac:spMk id="7" creationId="{93C652F6-287A-0C6D-8745-3BAA61FA2DC8}"/>
          </ac:spMkLst>
        </pc:spChg>
        <pc:spChg chg="mod">
          <ac:chgData name="Felipe Pereira Dias" userId="6cbe0cb839341e9f" providerId="LiveId" clId="{A9BDDCB9-39A3-4874-9D9D-2EEF6330E756}" dt="2026-07-01T23:13:19.939" v="147" actId="20577"/>
          <ac:spMkLst>
            <pc:docMk/>
            <pc:sldMk cId="1862255234" sldId="425"/>
            <ac:spMk id="10" creationId="{F8D67B1A-D2F6-08FB-073D-136AF1FEF4E3}"/>
          </ac:spMkLst>
        </pc:spChg>
        <pc:spChg chg="mod">
          <ac:chgData name="Felipe Pereira Dias" userId="6cbe0cb839341e9f" providerId="LiveId" clId="{A9BDDCB9-39A3-4874-9D9D-2EEF6330E756}" dt="2026-07-01T23:13:51.107" v="149"/>
          <ac:spMkLst>
            <pc:docMk/>
            <pc:sldMk cId="1862255234" sldId="425"/>
            <ac:spMk id="13" creationId="{AED433DF-82CA-29A6-65F1-9CB8B2672C48}"/>
          </ac:spMkLst>
        </pc:spChg>
        <pc:spChg chg="mod">
          <ac:chgData name="Felipe Pereira Dias" userId="6cbe0cb839341e9f" providerId="LiveId" clId="{A9BDDCB9-39A3-4874-9D9D-2EEF6330E756}" dt="2026-07-01T23:15:03.486" v="181" actId="1036"/>
          <ac:spMkLst>
            <pc:docMk/>
            <pc:sldMk cId="1862255234" sldId="425"/>
            <ac:spMk id="14" creationId="{72AD9DCF-8C19-E33E-A059-EF2C9B24F322}"/>
          </ac:spMkLst>
        </pc:spChg>
        <pc:spChg chg="mod">
          <ac:chgData name="Felipe Pereira Dias" userId="6cbe0cb839341e9f" providerId="LiveId" clId="{A9BDDCB9-39A3-4874-9D9D-2EEF6330E756}" dt="2026-07-01T23:15:03.486" v="181" actId="1036"/>
          <ac:spMkLst>
            <pc:docMk/>
            <pc:sldMk cId="1862255234" sldId="425"/>
            <ac:spMk id="16" creationId="{C6B4CD26-38E1-62F0-2738-04FEB6285FA9}"/>
          </ac:spMkLst>
        </pc:spChg>
        <pc:spChg chg="mod">
          <ac:chgData name="Felipe Pereira Dias" userId="6cbe0cb839341e9f" providerId="LiveId" clId="{A9BDDCB9-39A3-4874-9D9D-2EEF6330E756}" dt="2026-07-01T23:14:33.629" v="173" actId="1036"/>
          <ac:spMkLst>
            <pc:docMk/>
            <pc:sldMk cId="1862255234" sldId="425"/>
            <ac:spMk id="25" creationId="{B78180BB-9B9B-B73F-5255-6C2D54C8BA79}"/>
          </ac:spMkLst>
        </pc:spChg>
        <pc:picChg chg="mod">
          <ac:chgData name="Felipe Pereira Dias" userId="6cbe0cb839341e9f" providerId="LiveId" clId="{A9BDDCB9-39A3-4874-9D9D-2EEF6330E756}" dt="2026-07-01T23:15:03.486" v="181" actId="1036"/>
          <ac:picMkLst>
            <pc:docMk/>
            <pc:sldMk cId="1862255234" sldId="425"/>
            <ac:picMk id="20" creationId="{243AF9F0-B044-13C7-69EA-85EA9AFD7AA2}"/>
          </ac:picMkLst>
        </pc:picChg>
        <pc:picChg chg="mod">
          <ac:chgData name="Felipe Pereira Dias" userId="6cbe0cb839341e9f" providerId="LiveId" clId="{A9BDDCB9-39A3-4874-9D9D-2EEF6330E756}" dt="2026-07-01T23:14:29.502" v="169" actId="1035"/>
          <ac:picMkLst>
            <pc:docMk/>
            <pc:sldMk cId="1862255234" sldId="425"/>
            <ac:picMk id="23" creationId="{C53B8C6A-9F44-18D1-9EC2-EE12F4FA7078}"/>
          </ac:picMkLst>
        </pc:picChg>
        <pc:picChg chg="mod">
          <ac:chgData name="Felipe Pereira Dias" userId="6cbe0cb839341e9f" providerId="LiveId" clId="{A9BDDCB9-39A3-4874-9D9D-2EEF6330E756}" dt="2026-07-01T23:15:03.486" v="181" actId="1036"/>
          <ac:picMkLst>
            <pc:docMk/>
            <pc:sldMk cId="1862255234" sldId="425"/>
            <ac:picMk id="24" creationId="{BBBE4095-390B-16A1-E2B5-5B92A6D99158}"/>
          </ac:picMkLst>
        </pc:picChg>
      </pc:sldChg>
      <pc:sldChg chg="add del setBg">
        <pc:chgData name="Felipe Pereira Dias" userId="6cbe0cb839341e9f" providerId="LiveId" clId="{A9BDDCB9-39A3-4874-9D9D-2EEF6330E756}" dt="2026-07-01T23:09:45.683" v="121"/>
        <pc:sldMkLst>
          <pc:docMk/>
          <pc:sldMk cId="2401383087" sldId="425"/>
        </pc:sldMkLst>
      </pc:sldChg>
      <pc:sldChg chg="modSp add mod ord">
        <pc:chgData name="Felipe Pereira Dias" userId="6cbe0cb839341e9f" providerId="LiveId" clId="{A9BDDCB9-39A3-4874-9D9D-2EEF6330E756}" dt="2026-07-01T23:20:39.059" v="299" actId="20577"/>
        <pc:sldMkLst>
          <pc:docMk/>
          <pc:sldMk cId="2260976960" sldId="426"/>
        </pc:sldMkLst>
        <pc:spChg chg="mod">
          <ac:chgData name="Felipe Pereira Dias" userId="6cbe0cb839341e9f" providerId="LiveId" clId="{A9BDDCB9-39A3-4874-9D9D-2EEF6330E756}" dt="2026-07-01T23:20:39.059" v="299" actId="20577"/>
          <ac:spMkLst>
            <pc:docMk/>
            <pc:sldMk cId="2260976960" sldId="426"/>
            <ac:spMk id="7" creationId="{CA9E3D12-5DDC-2FDB-E279-632CF18A709B}"/>
          </ac:spMkLst>
        </pc:spChg>
        <pc:spChg chg="mod">
          <ac:chgData name="Felipe Pereira Dias" userId="6cbe0cb839341e9f" providerId="LiveId" clId="{A9BDDCB9-39A3-4874-9D9D-2EEF6330E756}" dt="2026-07-01T23:16:36.489" v="215" actId="20577"/>
          <ac:spMkLst>
            <pc:docMk/>
            <pc:sldMk cId="2260976960" sldId="426"/>
            <ac:spMk id="43" creationId="{DCF03DBE-AF44-0028-3F26-2979FFF8F40B}"/>
          </ac:spMkLst>
        </pc:spChg>
        <pc:spChg chg="mod">
          <ac:chgData name="Felipe Pereira Dias" userId="6cbe0cb839341e9f" providerId="LiveId" clId="{A9BDDCB9-39A3-4874-9D9D-2EEF6330E756}" dt="2026-07-01T23:16:51.816" v="221"/>
          <ac:spMkLst>
            <pc:docMk/>
            <pc:sldMk cId="2260976960" sldId="426"/>
            <ac:spMk id="48" creationId="{F37C1517-72E5-BCDB-7FFF-BDE21928E732}"/>
          </ac:spMkLst>
        </pc:spChg>
        <pc:spChg chg="mod">
          <ac:chgData name="Felipe Pereira Dias" userId="6cbe0cb839341e9f" providerId="LiveId" clId="{A9BDDCB9-39A3-4874-9D9D-2EEF6330E756}" dt="2026-07-01T23:18:06.675" v="237" actId="404"/>
          <ac:spMkLst>
            <pc:docMk/>
            <pc:sldMk cId="2260976960" sldId="426"/>
            <ac:spMk id="51" creationId="{EB9869A6-36DC-5825-F5D4-082DA4289EB1}"/>
          </ac:spMkLst>
        </pc:spChg>
        <pc:spChg chg="mod">
          <ac:chgData name="Felipe Pereira Dias" userId="6cbe0cb839341e9f" providerId="LiveId" clId="{A9BDDCB9-39A3-4874-9D9D-2EEF6330E756}" dt="2026-07-01T23:18:10.622" v="238" actId="404"/>
          <ac:spMkLst>
            <pc:docMk/>
            <pc:sldMk cId="2260976960" sldId="426"/>
            <ac:spMk id="56" creationId="{7EF4805E-EF1D-886F-9CD1-0DD4239E463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1D29E-F530-4196-A25D-7A602FF9CA2B}" type="datetimeFigureOut">
              <a:rPr lang="pt-BR" smtClean="0"/>
              <a:t>01/07/2026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C057AA-7C03-470D-9711-29073434864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83478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4F247CB8-8429-3DDA-A05B-F708B194A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>
            <a:extLst>
              <a:ext uri="{FF2B5EF4-FFF2-40B4-BE49-F238E27FC236}">
                <a16:creationId xmlns:a16="http://schemas.microsoft.com/office/drawing/2014/main" id="{D70A1ECA-AEA5-45E3-5E7B-A033CD7149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>
            <a:extLst>
              <a:ext uri="{FF2B5EF4-FFF2-40B4-BE49-F238E27FC236}">
                <a16:creationId xmlns:a16="http://schemas.microsoft.com/office/drawing/2014/main" id="{31BBE66C-DDE2-C3FE-8F8D-B852C15544D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87396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F3386E87-A524-6D87-A8D4-F0AF4566D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:notes">
            <a:extLst>
              <a:ext uri="{FF2B5EF4-FFF2-40B4-BE49-F238E27FC236}">
                <a16:creationId xmlns:a16="http://schemas.microsoft.com/office/drawing/2014/main" id="{D0A49856-F125-DF22-CB18-9CE0F0CCF4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3:notes">
            <a:extLst>
              <a:ext uri="{FF2B5EF4-FFF2-40B4-BE49-F238E27FC236}">
                <a16:creationId xmlns:a16="http://schemas.microsoft.com/office/drawing/2014/main" id="{91266B89-7BA2-1936-B561-9493F680FCB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29166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3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0.png"/><Relationship Id="rId4" Type="http://schemas.openxmlformats.org/officeDocument/2006/relationships/image" Target="../media/image3.jpe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21.png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4.png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.png"/><Relationship Id="rId7" Type="http://schemas.openxmlformats.org/officeDocument/2006/relationships/image" Target="../media/image29.sv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28.svg"/><Relationship Id="rId5" Type="http://schemas.openxmlformats.org/officeDocument/2006/relationships/image" Target="../media/image27.sv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4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44.png"/><Relationship Id="rId5" Type="http://schemas.openxmlformats.org/officeDocument/2006/relationships/image" Target="../media/image43.sv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Shape 147">
          <a:extLst>
            <a:ext uri="{FF2B5EF4-FFF2-40B4-BE49-F238E27FC236}">
              <a16:creationId xmlns:a16="http://schemas.microsoft.com/office/drawing/2014/main" id="{E38A7DCB-CBCC-8511-760F-6D74BCB52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D7977881-7299-AFA1-CF20-D01A943F4E2F}"/>
              </a:ext>
            </a:extLst>
          </p:cNvPr>
          <p:cNvSpPr txBox="1"/>
          <p:nvPr/>
        </p:nvSpPr>
        <p:spPr>
          <a:xfrm>
            <a:off x="457200" y="3347044"/>
            <a:ext cx="17373600" cy="260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Prognóstico</a:t>
            </a:r>
          </a:p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PMSB-Mar</a:t>
            </a:r>
          </a:p>
        </p:txBody>
      </p:sp>
      <p:pic>
        <p:nvPicPr>
          <p:cNvPr id="150" name="Google Shape;150;p18" title="unnamed__1_-removebg-preview.png">
            <a:extLst>
              <a:ext uri="{FF2B5EF4-FFF2-40B4-BE49-F238E27FC236}">
                <a16:creationId xmlns:a16="http://schemas.microsoft.com/office/drawing/2014/main" id="{3AF839FF-D55D-2C0F-FC9C-0A6FA1ECDCF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18">
            <a:extLst>
              <a:ext uri="{FF2B5EF4-FFF2-40B4-BE49-F238E27FC236}">
                <a16:creationId xmlns:a16="http://schemas.microsoft.com/office/drawing/2014/main" id="{7D3CCDFE-7583-4E5F-5E5D-819FAEFB91DF}"/>
              </a:ext>
            </a:extLst>
          </p:cNvPr>
          <p:cNvCxnSpPr/>
          <p:nvPr/>
        </p:nvCxnSpPr>
        <p:spPr>
          <a:xfrm>
            <a:off x="694350" y="5994109"/>
            <a:ext cx="16899300" cy="0"/>
          </a:xfrm>
          <a:prstGeom prst="straightConnector1">
            <a:avLst/>
          </a:prstGeom>
          <a:noFill/>
          <a:ln w="19050" cap="flat" cmpd="sng">
            <a:solidFill>
              <a:srgbClr val="0C334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2" name="Google Shape;152;p18">
            <a:extLst>
              <a:ext uri="{FF2B5EF4-FFF2-40B4-BE49-F238E27FC236}">
                <a16:creationId xmlns:a16="http://schemas.microsoft.com/office/drawing/2014/main" id="{3C0C7C06-190B-EC7E-653C-C02AA4CF54E1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63800" y="-768951"/>
            <a:ext cx="2932181" cy="3258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8;p18">
            <a:extLst>
              <a:ext uri="{FF2B5EF4-FFF2-40B4-BE49-F238E27FC236}">
                <a16:creationId xmlns:a16="http://schemas.microsoft.com/office/drawing/2014/main" id="{00D61A65-4E50-32AE-DC2B-428DDDB61179}"/>
              </a:ext>
            </a:extLst>
          </p:cNvPr>
          <p:cNvSpPr txBox="1"/>
          <p:nvPr/>
        </p:nvSpPr>
        <p:spPr>
          <a:xfrm>
            <a:off x="1257300" y="7332289"/>
            <a:ext cx="1577339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</a:pPr>
            <a:r>
              <a:rPr lang="pt-BR" sz="4800" b="1" dirty="0">
                <a:solidFill>
                  <a:srgbClr val="B38896"/>
                </a:solidFill>
                <a:latin typeface="Montserrat"/>
                <a:ea typeface="Montserrat"/>
                <a:cs typeface="Montserrat"/>
                <a:sym typeface="Montserrat"/>
              </a:rPr>
              <a:t>Drenagem Urbana e Manejo de Águas Pluviais</a:t>
            </a:r>
          </a:p>
        </p:txBody>
      </p:sp>
      <p:sp>
        <p:nvSpPr>
          <p:cNvPr id="3" name="Google Shape;175;p26">
            <a:extLst>
              <a:ext uri="{FF2B5EF4-FFF2-40B4-BE49-F238E27FC236}">
                <a16:creationId xmlns:a16="http://schemas.microsoft.com/office/drawing/2014/main" id="{86D089DE-8ECF-00EA-AC4C-BC0BAB718E9B}"/>
              </a:ext>
            </a:extLst>
          </p:cNvPr>
          <p:cNvSpPr txBox="1"/>
          <p:nvPr/>
        </p:nvSpPr>
        <p:spPr>
          <a:xfrm>
            <a:off x="5583749" y="6253998"/>
            <a:ext cx="71205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4500"/>
              <a:buFont typeface="Montserrat"/>
              <a:buNone/>
            </a:pPr>
            <a:r>
              <a:rPr lang="en-US" sz="4500" b="0" i="0" u="none" strike="noStrike" cap="none" dirty="0" err="1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Produto</a:t>
            </a:r>
            <a:r>
              <a:rPr lang="en-US" sz="4500" b="0" i="0" u="none" strike="noStrike" cap="none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500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500" b="0" i="0" u="none" strike="noStrike" cap="none" dirty="0">
              <a:solidFill>
                <a:srgbClr val="0C33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171754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B4279-6BF8-182B-B097-4C9ED71452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F114158-9A0B-7D03-FC15-3455EB6E7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09D33FCD-B2E2-7CFB-1EAE-8297345DC005}"/>
              </a:ext>
            </a:extLst>
          </p:cNvPr>
          <p:cNvSpPr txBox="1"/>
          <p:nvPr/>
        </p:nvSpPr>
        <p:spPr>
          <a:xfrm>
            <a:off x="685800" y="355975"/>
            <a:ext cx="145889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O IMPACTO DA URBANIZAÇÃO NO SISTEMA DE DRENAGEM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9888B4B-CFA7-4ECD-6F8D-2FE848A217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BE33AC2A-2F11-030F-D557-A554DDEAB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544" y="1091204"/>
            <a:ext cx="12874912" cy="8052908"/>
          </a:xfrm>
          <a:prstGeom prst="rect">
            <a:avLst/>
          </a:prstGeom>
        </p:spPr>
      </p:pic>
      <p:sp>
        <p:nvSpPr>
          <p:cNvPr id="21" name="CaixaDeTexto 20">
            <a:extLst>
              <a:ext uri="{FF2B5EF4-FFF2-40B4-BE49-F238E27FC236}">
                <a16:creationId xmlns:a16="http://schemas.microsoft.com/office/drawing/2014/main" id="{532C9D40-DC6F-9A8A-DEF7-78BCF4822418}"/>
              </a:ext>
            </a:extLst>
          </p:cNvPr>
          <p:cNvSpPr txBox="1"/>
          <p:nvPr/>
        </p:nvSpPr>
        <p:spPr>
          <a:xfrm>
            <a:off x="4526280" y="9144112"/>
            <a:ext cx="92354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0E284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Variação populacional em Maricá.</a:t>
            </a:r>
          </a:p>
        </p:txBody>
      </p:sp>
    </p:spTree>
    <p:extLst>
      <p:ext uri="{BB962C8B-B14F-4D97-AF65-F5344CB8AC3E}">
        <p14:creationId xmlns:p14="http://schemas.microsoft.com/office/powerpoint/2010/main" val="25390444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6A29CF-9D7B-697D-D0F9-3250428E4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60646BB1-CEC9-FE8B-3193-5804794A98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884A8D12-4976-DA25-02F0-B88CB8D6F0F0}"/>
              </a:ext>
            </a:extLst>
          </p:cNvPr>
          <p:cNvSpPr txBox="1"/>
          <p:nvPr/>
        </p:nvSpPr>
        <p:spPr>
          <a:xfrm>
            <a:off x="685800" y="355975"/>
            <a:ext cx="145889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Exposição nos Cenários de Expansão Urbana – ISMFI da AP2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F7A277-BAE0-21DB-FB78-FE28ADF5E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FA6DE27-75BE-B08F-A6B2-5919AD4E34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5" b="33253"/>
          <a:stretch>
            <a:fillRect/>
          </a:stretch>
        </p:blipFill>
        <p:spPr bwMode="auto">
          <a:xfrm>
            <a:off x="391432" y="1398032"/>
            <a:ext cx="5735955" cy="388048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B5AF5FCF-CE5F-3057-7267-6821314754C8}"/>
              </a:ext>
            </a:extLst>
          </p:cNvPr>
          <p:cNvSpPr txBox="1"/>
          <p:nvPr/>
        </p:nvSpPr>
        <p:spPr>
          <a:xfrm>
            <a:off x="2519815" y="1028700"/>
            <a:ext cx="1479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Atual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9A25BBB-2E6E-1CF2-FBC6-32828BFB79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9" b="33893"/>
          <a:stretch>
            <a:fillRect/>
          </a:stretch>
        </p:blipFill>
        <p:spPr bwMode="auto">
          <a:xfrm>
            <a:off x="6282428" y="1398032"/>
            <a:ext cx="5757545" cy="388048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D564736-C6F3-9297-42B7-23AE6F2F36D8}"/>
              </a:ext>
            </a:extLst>
          </p:cNvPr>
          <p:cNvSpPr txBox="1"/>
          <p:nvPr/>
        </p:nvSpPr>
        <p:spPr>
          <a:xfrm>
            <a:off x="8266564" y="1030705"/>
            <a:ext cx="199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Tendencial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698961A-B185-423D-0B57-C477595E4B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41"/>
          <a:stretch>
            <a:fillRect/>
          </a:stretch>
        </p:blipFill>
        <p:spPr>
          <a:xfrm>
            <a:off x="369842" y="5606415"/>
            <a:ext cx="5757545" cy="388048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20DE7EAB-FAF4-E428-C08B-9B5E84FD27F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9" b="33813"/>
          <a:stretch>
            <a:fillRect/>
          </a:stretch>
        </p:blipFill>
        <p:spPr bwMode="auto">
          <a:xfrm>
            <a:off x="6282428" y="5606415"/>
            <a:ext cx="5757545" cy="3880485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4EA7888-2EC2-B89A-F413-21462FB0D33F}"/>
              </a:ext>
            </a:extLst>
          </p:cNvPr>
          <p:cNvSpPr txBox="1"/>
          <p:nvPr/>
        </p:nvSpPr>
        <p:spPr>
          <a:xfrm>
            <a:off x="8266564" y="5307568"/>
            <a:ext cx="1697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Factível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01E095F-7A1E-09C8-0BD0-4BF77E777200}"/>
              </a:ext>
            </a:extLst>
          </p:cNvPr>
          <p:cNvSpPr txBox="1"/>
          <p:nvPr/>
        </p:nvSpPr>
        <p:spPr>
          <a:xfrm>
            <a:off x="2519815" y="5307568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Otimista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B59DB30-342A-DC6E-356F-35C393440AB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" t="7805" r="2668" b="7274"/>
          <a:stretch>
            <a:fillRect/>
          </a:stretch>
        </p:blipFill>
        <p:spPr>
          <a:xfrm>
            <a:off x="12496800" y="7661999"/>
            <a:ext cx="3276600" cy="1824901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67CA68B-5C43-AD27-0D48-B94EB156E6E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8221" t="23596" r="48938" b="20717"/>
          <a:stretch>
            <a:fillRect/>
          </a:stretch>
        </p:blipFill>
        <p:spPr>
          <a:xfrm>
            <a:off x="13066497" y="1612454"/>
            <a:ext cx="4416586" cy="60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858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2BEAE2-52CA-A663-503E-B3F6AD6AF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1E535E5-EA97-3CD0-3E1F-64445D4842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sp>
        <p:nvSpPr>
          <p:cNvPr id="15" name="TextBox 3">
            <a:extLst>
              <a:ext uri="{FF2B5EF4-FFF2-40B4-BE49-F238E27FC236}">
                <a16:creationId xmlns:a16="http://schemas.microsoft.com/office/drawing/2014/main" id="{EA367270-BEA0-1D78-8CE4-12659452D16A}"/>
              </a:ext>
            </a:extLst>
          </p:cNvPr>
          <p:cNvSpPr txBox="1"/>
          <p:nvPr/>
        </p:nvSpPr>
        <p:spPr>
          <a:xfrm>
            <a:off x="685800" y="355975"/>
            <a:ext cx="145889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Exposição nos Cenários de Expansão Urbana – ISMFI da AP3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0FC2F9D-C310-57B2-20FE-434A3FFA68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F66BA4F-DEFC-A96B-A9DC-040027B1B510}"/>
              </a:ext>
            </a:extLst>
          </p:cNvPr>
          <p:cNvSpPr txBox="1"/>
          <p:nvPr/>
        </p:nvSpPr>
        <p:spPr>
          <a:xfrm>
            <a:off x="2381428" y="1028700"/>
            <a:ext cx="14791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Atual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7BD3D31-F6F1-1685-86D6-9DC5894C3CFA}"/>
              </a:ext>
            </a:extLst>
          </p:cNvPr>
          <p:cNvSpPr txBox="1"/>
          <p:nvPr/>
        </p:nvSpPr>
        <p:spPr>
          <a:xfrm>
            <a:off x="8128177" y="1030705"/>
            <a:ext cx="19905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Tendencial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F0FB346-EA14-7AA1-1177-B5CBEFF19A71}"/>
              </a:ext>
            </a:extLst>
          </p:cNvPr>
          <p:cNvSpPr txBox="1"/>
          <p:nvPr/>
        </p:nvSpPr>
        <p:spPr>
          <a:xfrm>
            <a:off x="8128177" y="5307568"/>
            <a:ext cx="1697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Factível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B460293-C04A-D5FC-91B4-1B4EAB179422}"/>
              </a:ext>
            </a:extLst>
          </p:cNvPr>
          <p:cNvSpPr txBox="1"/>
          <p:nvPr/>
        </p:nvSpPr>
        <p:spPr>
          <a:xfrm>
            <a:off x="2381428" y="5307568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Otimista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4832EE4-B2CC-09C2-2273-7C8E1B3E6C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2" b="33766"/>
          <a:stretch>
            <a:fillRect/>
          </a:stretch>
        </p:blipFill>
        <p:spPr bwMode="auto">
          <a:xfrm>
            <a:off x="242248" y="1398032"/>
            <a:ext cx="5757545" cy="3909536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70EC187A-D83C-5835-C0D5-A0BE2FAB7D6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641"/>
          <a:stretch>
            <a:fillRect/>
          </a:stretch>
        </p:blipFill>
        <p:spPr>
          <a:xfrm>
            <a:off x="6244676" y="1398032"/>
            <a:ext cx="5757545" cy="39095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EC80DAD6-9A8E-5F3C-BBC1-D99E3E8ADF8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2"/>
          <a:stretch>
            <a:fillRect/>
          </a:stretch>
        </p:blipFill>
        <p:spPr>
          <a:xfrm>
            <a:off x="228600" y="5646803"/>
            <a:ext cx="5757545" cy="39095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BC76484-FEB7-512A-D2F3-8D8B287998A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152"/>
          <a:stretch>
            <a:fillRect/>
          </a:stretch>
        </p:blipFill>
        <p:spPr>
          <a:xfrm>
            <a:off x="6244675" y="5646803"/>
            <a:ext cx="5757545" cy="39095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C9743D30-73B2-196A-9F31-97354151A0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4" t="7805" r="2668" b="7274"/>
          <a:stretch>
            <a:fillRect/>
          </a:stretch>
        </p:blipFill>
        <p:spPr>
          <a:xfrm>
            <a:off x="12358413" y="7661999"/>
            <a:ext cx="3276600" cy="182490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7A668053-437A-BFE5-A977-6F6C8D1CE98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0633" t="24681" r="26526" b="19632"/>
          <a:stretch>
            <a:fillRect/>
          </a:stretch>
        </p:blipFill>
        <p:spPr>
          <a:xfrm>
            <a:off x="13066497" y="1612454"/>
            <a:ext cx="4416586" cy="605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75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638BEF-D313-B39F-DB01-59AFD0B77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D2389BA-3550-46FB-41CC-4AE7D0463F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A02F952-E060-29CC-D2A2-B478C2966A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B5D1318C-CF7E-B01D-CCBF-0DEB78774BED}"/>
              </a:ext>
            </a:extLst>
          </p:cNvPr>
          <p:cNvSpPr txBox="1"/>
          <p:nvPr/>
        </p:nvSpPr>
        <p:spPr>
          <a:xfrm>
            <a:off x="685800" y="362007"/>
            <a:ext cx="127601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Mancha de Inundação – AP2 – TR25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270BECA-0220-5B52-AD45-A6E0DA173EA3}"/>
              </a:ext>
            </a:extLst>
          </p:cNvPr>
          <p:cNvSpPr txBox="1"/>
          <p:nvPr/>
        </p:nvSpPr>
        <p:spPr>
          <a:xfrm>
            <a:off x="4410482" y="966489"/>
            <a:ext cx="199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Tendencial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2E907F0E-7397-EDD6-AA47-39BF4C8EF1CF}"/>
              </a:ext>
            </a:extLst>
          </p:cNvPr>
          <p:cNvSpPr txBox="1"/>
          <p:nvPr/>
        </p:nvSpPr>
        <p:spPr>
          <a:xfrm>
            <a:off x="11128454" y="966489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Otimista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E1A187D4-64C0-AA4C-FFE3-F6AB587A81DB}"/>
              </a:ext>
            </a:extLst>
          </p:cNvPr>
          <p:cNvSpPr txBox="1"/>
          <p:nvPr/>
        </p:nvSpPr>
        <p:spPr>
          <a:xfrm>
            <a:off x="4583245" y="5310179"/>
            <a:ext cx="169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Factível</a:t>
            </a:r>
          </a:p>
        </p:txBody>
      </p:sp>
      <p:pic>
        <p:nvPicPr>
          <p:cNvPr id="7" name="Imagem 6" descr="Mapa&#10;&#10;O conteúdo gerado por IA pode estar incorreto.">
            <a:extLst>
              <a:ext uri="{FF2B5EF4-FFF2-40B4-BE49-F238E27FC236}">
                <a16:creationId xmlns:a16="http://schemas.microsoft.com/office/drawing/2014/main" id="{E731C02F-41EE-8E1F-762D-ACB310BCFB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0" t="77249" r="36045" b="1914"/>
          <a:stretch>
            <a:fillRect/>
          </a:stretch>
        </p:blipFill>
        <p:spPr bwMode="auto">
          <a:xfrm>
            <a:off x="10668000" y="6057900"/>
            <a:ext cx="3134756" cy="24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8B49F5F-AD8E-A154-7456-923B871A3B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28"/>
          <a:stretch>
            <a:fillRect/>
          </a:stretch>
        </p:blipFill>
        <p:spPr bwMode="auto">
          <a:xfrm>
            <a:off x="2526665" y="1335821"/>
            <a:ext cx="5758180" cy="395642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BDF2FFC0-4A5B-2C09-95DF-E01809A0A3F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28"/>
          <a:stretch>
            <a:fillRect/>
          </a:stretch>
        </p:blipFill>
        <p:spPr bwMode="auto">
          <a:xfrm>
            <a:off x="9144000" y="1306820"/>
            <a:ext cx="5758180" cy="395642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E53F6E6-028A-6C45-409A-C43CAA9C0E0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928"/>
          <a:stretch>
            <a:fillRect/>
          </a:stretch>
        </p:blipFill>
        <p:spPr bwMode="auto">
          <a:xfrm>
            <a:off x="2526665" y="5623796"/>
            <a:ext cx="5758180" cy="395642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91709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448064-CB0F-59E7-31DC-9076F6D90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3DD9105C-8E8B-B2FC-6F56-E962CA2DF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22F7AFD-3B35-EAF9-3A8B-D5921978F4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FD6159F3-0232-C67F-9021-2153E62F9D9D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+mn-ea"/>
                <a:cs typeface="+mn-cs"/>
              </a:rPr>
              <a:t>Lâmina D’Água Diferencial – AP2 - TR25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03FEC5F3-34E7-D2C1-4FC4-E98DCE7605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t="2894" r="1991" b="4357"/>
          <a:stretch>
            <a:fillRect/>
          </a:stretch>
        </p:blipFill>
        <p:spPr>
          <a:xfrm>
            <a:off x="15163800" y="7215787"/>
            <a:ext cx="2455216" cy="183298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4A44ADD0-4CDA-E260-0DD4-426CD55175B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" t="1342" r="892" b="38901"/>
          <a:stretch>
            <a:fillRect/>
          </a:stretch>
        </p:blipFill>
        <p:spPr bwMode="auto">
          <a:xfrm>
            <a:off x="3619500" y="1409700"/>
            <a:ext cx="11049000" cy="76390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2676847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D68631-9C03-8A49-C5F5-79D7922EC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0218E549-6F9A-3EAF-A485-C9DD08BD21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E7A5DAB-8B10-0D7D-24E0-8C71772398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B85CABB4-E3E7-7C58-243E-02E02E72850F}"/>
              </a:ext>
            </a:extLst>
          </p:cNvPr>
          <p:cNvSpPr txBox="1"/>
          <p:nvPr/>
        </p:nvSpPr>
        <p:spPr>
          <a:xfrm>
            <a:off x="685800" y="362007"/>
            <a:ext cx="12760190" cy="5487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Montserrat Classic"/>
                <a:cs typeface="Montserrat Classic"/>
                <a:sym typeface="Montserrat Classic"/>
              </a:rPr>
              <a:t>Mancha de Inundação – AP3 – TR25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B08D7C2-0949-2854-5FB8-FB01827056B2}"/>
              </a:ext>
            </a:extLst>
          </p:cNvPr>
          <p:cNvSpPr txBox="1"/>
          <p:nvPr/>
        </p:nvSpPr>
        <p:spPr>
          <a:xfrm>
            <a:off x="4410482" y="966489"/>
            <a:ext cx="19905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Tendencial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43495F0-C29D-465D-3169-937B55CD09E6}"/>
              </a:ext>
            </a:extLst>
          </p:cNvPr>
          <p:cNvSpPr txBox="1"/>
          <p:nvPr/>
        </p:nvSpPr>
        <p:spPr>
          <a:xfrm>
            <a:off x="11340741" y="966489"/>
            <a:ext cx="1789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Otimista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14C441EF-EA00-11A0-5129-884A423A633A}"/>
              </a:ext>
            </a:extLst>
          </p:cNvPr>
          <p:cNvSpPr txBox="1"/>
          <p:nvPr/>
        </p:nvSpPr>
        <p:spPr>
          <a:xfrm>
            <a:off x="4583245" y="5352319"/>
            <a:ext cx="1697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Cenário Factível</a:t>
            </a:r>
          </a:p>
        </p:txBody>
      </p:sp>
      <p:pic>
        <p:nvPicPr>
          <p:cNvPr id="7" name="Imagem 6" descr="Mapa&#10;&#10;O conteúdo gerado por IA pode estar incorreto.">
            <a:extLst>
              <a:ext uri="{FF2B5EF4-FFF2-40B4-BE49-F238E27FC236}">
                <a16:creationId xmlns:a16="http://schemas.microsoft.com/office/drawing/2014/main" id="{EC1576D9-5632-4BFC-29C3-DB932BC841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70" t="77249" r="36045" b="1914"/>
          <a:stretch>
            <a:fillRect/>
          </a:stretch>
        </p:blipFill>
        <p:spPr bwMode="auto">
          <a:xfrm>
            <a:off x="10668000" y="6057900"/>
            <a:ext cx="3134756" cy="243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C355A516-A6A2-27C1-FFE2-2DB2C54CDC1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92"/>
          <a:stretch>
            <a:fillRect/>
          </a:stretch>
        </p:blipFill>
        <p:spPr>
          <a:xfrm>
            <a:off x="2552913" y="1282054"/>
            <a:ext cx="5758180" cy="38836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E5AC320-BA8F-C354-C337-70FFEE9CCB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08"/>
          <a:stretch>
            <a:fillRect/>
          </a:stretch>
        </p:blipFill>
        <p:spPr>
          <a:xfrm>
            <a:off x="9343162" y="1271964"/>
            <a:ext cx="5784429" cy="389371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1216D78-E882-1406-2C07-7A9D2F88D3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92"/>
          <a:stretch>
            <a:fillRect/>
          </a:stretch>
        </p:blipFill>
        <p:spPr>
          <a:xfrm>
            <a:off x="2525617" y="5700279"/>
            <a:ext cx="5758180" cy="388362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02931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C96D5-9CA3-79E6-90A0-B9802BD92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894DFD16-CADF-6B80-42DB-DC24D6ED5A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4F260EDE-299C-FB6D-CC78-86788A818FE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22108973-A069-D507-BD92-182EC17A6B66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500" b="1" i="0" u="none" strike="noStrike" kern="1200" cap="none" spc="0" normalizeH="0" baseline="0" noProof="0" dirty="0">
                <a:ln>
                  <a:noFill/>
                </a:ln>
                <a:solidFill>
                  <a:srgbClr val="0C3347"/>
                </a:solidFill>
                <a:effectLst/>
                <a:uLnTx/>
                <a:uFillTx/>
                <a:latin typeface="Montserrat Classic"/>
                <a:ea typeface="+mn-ea"/>
                <a:cs typeface="+mn-cs"/>
              </a:rPr>
              <a:t>Lâmina D’Água Diferencial – AP3 - TR25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198890F4-FF34-FBC6-2E6A-699B29FF5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" t="2894" r="1991" b="4357"/>
          <a:stretch>
            <a:fillRect/>
          </a:stretch>
        </p:blipFill>
        <p:spPr>
          <a:xfrm>
            <a:off x="15163800" y="7215787"/>
            <a:ext cx="2455216" cy="183298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EB244FC7-111D-9D9A-F69B-014DAC974FB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" t="647" r="735" b="39889"/>
          <a:stretch>
            <a:fillRect/>
          </a:stretch>
        </p:blipFill>
        <p:spPr>
          <a:xfrm>
            <a:off x="3597442" y="1638300"/>
            <a:ext cx="10134600" cy="70104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2527329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93BB33-D191-5A6F-13B6-B2E48844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B8188AA-CFA4-EDB4-47EC-8AD1930842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9824C48-8AE8-4139-666B-2C2AD3E18F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6AF6DA77-035F-785F-4D0E-06332F80E864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OPORTUNIDADES X AMEAÇAS – AP2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D9C450C0-8252-353E-357A-943C556AA36A}"/>
              </a:ext>
            </a:extLst>
          </p:cNvPr>
          <p:cNvSpPr/>
          <p:nvPr/>
        </p:nvSpPr>
        <p:spPr>
          <a:xfrm>
            <a:off x="457199" y="1566814"/>
            <a:ext cx="8285967" cy="67944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noProof="0" dirty="0">
                <a:latin typeface="Futura"/>
                <a:cs typeface="Times New Roman"/>
              </a:rPr>
              <a:t>Oportunidades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77AC4F91-A86F-A647-40A3-13800AB1578A}"/>
              </a:ext>
            </a:extLst>
          </p:cNvPr>
          <p:cNvSpPr/>
          <p:nvPr/>
        </p:nvSpPr>
        <p:spPr>
          <a:xfrm>
            <a:off x="9143999" y="1566814"/>
            <a:ext cx="8686801" cy="67944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>
                <a:latin typeface="Futura"/>
                <a:cs typeface="Times New Roman"/>
              </a:rPr>
              <a:t>Ameaças</a:t>
            </a:r>
            <a:endParaRPr lang="pt-BR" sz="2800" noProof="0" dirty="0">
              <a:latin typeface="Futura"/>
              <a:cs typeface="Times New Roman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D980C7EE-4974-87C2-1677-D0EDC8C0D3C9}"/>
              </a:ext>
            </a:extLst>
          </p:cNvPr>
          <p:cNvSpPr txBox="1"/>
          <p:nvPr/>
        </p:nvSpPr>
        <p:spPr>
          <a:xfrm>
            <a:off x="10379775" y="2462921"/>
            <a:ext cx="7200497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ocupação urbana das áreas livres do trecho médio da bacia do Rio Ubatiba pode diretamente estressar os alagamentos do centro da cidade. No breve tempo decorrido entre o PMAP e este Plano de Saneamento, nota-se o aparecimento de uma ocupação urbana rápida.</a:t>
            </a:r>
            <a:endParaRPr lang="pt-BR" sz="240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6BB33D6-A6D8-7B11-831F-C0FCDE3C8977}"/>
              </a:ext>
            </a:extLst>
          </p:cNvPr>
          <p:cNvSpPr txBox="1"/>
          <p:nvPr/>
        </p:nvSpPr>
        <p:spPr>
          <a:xfrm>
            <a:off x="1434216" y="2282093"/>
            <a:ext cx="7200498" cy="184665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Áreas verdes remanescentes no meio do tecido urbano, a montante da área central da cidade, às margens do Rio Ubatiba e Itapeteiú, podem ser utilizadas como parque urbano alagável para reduzir inundações no entorno e a jusante.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B32C82ED-DBD3-3147-0605-18939B59AFC0}"/>
              </a:ext>
            </a:extLst>
          </p:cNvPr>
          <p:cNvSpPr txBox="1"/>
          <p:nvPr/>
        </p:nvSpPr>
        <p:spPr>
          <a:xfrm>
            <a:off x="1434215" y="4752474"/>
            <a:ext cx="7200499" cy="184665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É possível incentivar a ocupação prioritária do estoque de lotes disponível nos bairros centrais da AP2, com aproveitamento da infraestrutura existente, redução da remoção de áreas verdes e não expansão desnecessária da mancha urbana.</a:t>
            </a:r>
            <a:endParaRPr lang="pt-BR" sz="2400" noProof="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C7554FB0-4B20-4EE3-8E2A-388A3AE83F5B}"/>
              </a:ext>
            </a:extLst>
          </p:cNvPr>
          <p:cNvSpPr txBox="1"/>
          <p:nvPr/>
        </p:nvSpPr>
        <p:spPr>
          <a:xfrm>
            <a:off x="1434215" y="7522277"/>
            <a:ext cx="7200500" cy="147732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Em particular, é possível aproveitar o estoque de lotes ociosos localizados nos condomínios inaugurados a partir da década de 2010, principalmente ao longo da RJ-114.</a:t>
            </a:r>
            <a:endParaRPr lang="pt-BR" sz="2400" noProof="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E6CA8533-9D2E-B216-0EB5-FFAD59C3F86F}"/>
              </a:ext>
            </a:extLst>
          </p:cNvPr>
          <p:cNvSpPr txBox="1"/>
          <p:nvPr/>
        </p:nvSpPr>
        <p:spPr>
          <a:xfrm>
            <a:off x="10384130" y="7411641"/>
            <a:ext cx="720049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/>
              </a:rPr>
              <a:t>A ação do mercado imobiliário pode priorizar a expansão do território com novos empreendimentos, gerando a expansão espacial da urbanização e perda de cobertura vegetal.</a:t>
            </a:r>
            <a:endParaRPr lang="pt-BR" sz="2400" dirty="0">
              <a:latin typeface="Futura"/>
              <a:ea typeface="Futura"/>
              <a:cs typeface="Futura"/>
            </a:endParaRPr>
          </a:p>
        </p:txBody>
      </p:sp>
      <p:pic>
        <p:nvPicPr>
          <p:cNvPr id="17" name="Imagem 16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5EC0E3A2-0850-5C0E-FB0D-3874027F19F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9" y="2811028"/>
            <a:ext cx="906827" cy="867620"/>
          </a:xfrm>
          <a:prstGeom prst="rect">
            <a:avLst/>
          </a:prstGeom>
        </p:spPr>
      </p:pic>
      <p:pic>
        <p:nvPicPr>
          <p:cNvPr id="18" name="Imagem 17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24A0BCC7-4F6C-B0A6-A784-46B0033A87E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97136" y="2759014"/>
            <a:ext cx="927123" cy="885143"/>
          </a:xfrm>
          <a:prstGeom prst="rect">
            <a:avLst/>
          </a:prstGeom>
        </p:spPr>
      </p:pic>
      <p:pic>
        <p:nvPicPr>
          <p:cNvPr id="19" name="Imagem 18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D4759BF4-FD37-B135-CD1D-7084961813B1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97136" y="5183161"/>
            <a:ext cx="927123" cy="885143"/>
          </a:xfrm>
          <a:prstGeom prst="rect">
            <a:avLst/>
          </a:prstGeom>
        </p:spPr>
      </p:pic>
      <p:pic>
        <p:nvPicPr>
          <p:cNvPr id="20" name="Imagem 19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DFE7B2B1-77DD-1FEB-DF7E-9F722341E7AB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81000" y="7892400"/>
            <a:ext cx="927123" cy="885143"/>
          </a:xfrm>
          <a:prstGeom prst="rect">
            <a:avLst/>
          </a:prstGeom>
        </p:spPr>
      </p:pic>
      <p:pic>
        <p:nvPicPr>
          <p:cNvPr id="23" name="Imagem 22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58F04B93-D0A6-E319-F52D-B208F58D32C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7" y="5211269"/>
            <a:ext cx="906827" cy="867620"/>
          </a:xfrm>
          <a:prstGeom prst="rect">
            <a:avLst/>
          </a:prstGeom>
        </p:spPr>
      </p:pic>
      <p:pic>
        <p:nvPicPr>
          <p:cNvPr id="24" name="Imagem 23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B4CEF72C-6D2D-B513-5399-490B6AABB7D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8" y="7557198"/>
            <a:ext cx="906827" cy="867620"/>
          </a:xfrm>
          <a:prstGeom prst="rect">
            <a:avLst/>
          </a:prstGeom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606A3910-4FA5-0856-8A52-7EF9E6D01685}"/>
              </a:ext>
            </a:extLst>
          </p:cNvPr>
          <p:cNvSpPr txBox="1"/>
          <p:nvPr/>
        </p:nvSpPr>
        <p:spPr>
          <a:xfrm>
            <a:off x="10379776" y="4973241"/>
            <a:ext cx="720049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O incentivo ao adensamento de zonas já consolidadas da região central da cidade demanda uma maior atenção nos sistemas de drenagem, visto que os níveis de impermeabilização dos solos tendem a aumentar.</a:t>
            </a:r>
          </a:p>
        </p:txBody>
      </p:sp>
    </p:spTree>
    <p:extLst>
      <p:ext uri="{BB962C8B-B14F-4D97-AF65-F5344CB8AC3E}">
        <p14:creationId xmlns:p14="http://schemas.microsoft.com/office/powerpoint/2010/main" val="9668469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E6E202-6698-61EB-6448-84EB42BD6E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6316BEF6-8C3E-0156-A741-07943B2A4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0" y="-730851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DD143520-9B98-1971-C75C-DDE04B6CA2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D587C7B9-4A52-33C2-3C6D-28C9613983E3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OPORTUNIDADES X AMEAÇAS – AP3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A4DD19B3-BF4E-979F-6541-B5498315FB54}"/>
              </a:ext>
            </a:extLst>
          </p:cNvPr>
          <p:cNvSpPr/>
          <p:nvPr/>
        </p:nvSpPr>
        <p:spPr>
          <a:xfrm>
            <a:off x="457199" y="1566814"/>
            <a:ext cx="8285967" cy="67944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 noProof="0" dirty="0">
                <a:latin typeface="Futura"/>
                <a:cs typeface="Times New Roman"/>
              </a:rPr>
              <a:t>Oportunidades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236E078-38E3-AAA5-0F14-4F4F958BBDF9}"/>
              </a:ext>
            </a:extLst>
          </p:cNvPr>
          <p:cNvSpPr/>
          <p:nvPr/>
        </p:nvSpPr>
        <p:spPr>
          <a:xfrm>
            <a:off x="9143999" y="1566814"/>
            <a:ext cx="8686801" cy="67944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800">
                <a:latin typeface="Futura"/>
                <a:cs typeface="Times New Roman"/>
              </a:rPr>
              <a:t>Ameaças</a:t>
            </a:r>
            <a:endParaRPr lang="pt-BR" sz="2800" noProof="0" dirty="0">
              <a:latin typeface="Futura"/>
              <a:cs typeface="Times New Roman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93C652F6-287A-0C6D-8745-3BAA61FA2DC8}"/>
              </a:ext>
            </a:extLst>
          </p:cNvPr>
          <p:cNvSpPr txBox="1"/>
          <p:nvPr/>
        </p:nvSpPr>
        <p:spPr>
          <a:xfrm>
            <a:off x="10379775" y="2462921"/>
            <a:ext cx="720049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ocupação de áreas baixas inundáveis pelo espraiamento da urbanização em direção as áreas verdes e ao espelho d’água da Lagoa de Guarapina pode atuar como vetor de degradação ambiental.</a:t>
            </a:r>
            <a:endParaRPr lang="pt-BR" sz="240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8D67B1A-D2F6-08FB-073D-136AF1FEF4E3}"/>
              </a:ext>
            </a:extLst>
          </p:cNvPr>
          <p:cNvSpPr txBox="1"/>
          <p:nvPr/>
        </p:nvSpPr>
        <p:spPr>
          <a:xfrm>
            <a:off x="1434216" y="2651424"/>
            <a:ext cx="7200498" cy="110799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recuperação do alinhamento de orla da Lagoa de Guarapina, junto a foz do Rio Doce/Caranguejo, pode evitar a ocupação de áreas baixas inundáveis.</a:t>
            </a: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AED433DF-82CA-29A6-65F1-9CB8B2672C48}"/>
              </a:ext>
            </a:extLst>
          </p:cNvPr>
          <p:cNvSpPr txBox="1"/>
          <p:nvPr/>
        </p:nvSpPr>
        <p:spPr>
          <a:xfrm>
            <a:off x="1434215" y="4937140"/>
            <a:ext cx="7200499" cy="1477328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maioria dos corpos hídricos possui suas Faixas Marginais de Proteção preservadas, o que permite que o espaço seja reservado à dinâmica natural do rio, com a criação de parques longitudinais formais.</a:t>
            </a:r>
            <a:endParaRPr lang="pt-BR" sz="2400" noProof="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4" name="TextBox 5">
            <a:extLst>
              <a:ext uri="{FF2B5EF4-FFF2-40B4-BE49-F238E27FC236}">
                <a16:creationId xmlns:a16="http://schemas.microsoft.com/office/drawing/2014/main" id="{72AD9DCF-8C19-E33E-A059-EF2C9B24F322}"/>
              </a:ext>
            </a:extLst>
          </p:cNvPr>
          <p:cNvSpPr txBox="1"/>
          <p:nvPr/>
        </p:nvSpPr>
        <p:spPr>
          <a:xfrm>
            <a:off x="1434215" y="7109012"/>
            <a:ext cx="7200500" cy="1846659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A Bacia possui ampla proporção de vias não pavimentadas, principalmente longe da orla da lagoa, na parte mais interior do território, o que permite a exploração de soluções alternativas de drenagem urbana.</a:t>
            </a:r>
            <a:endParaRPr lang="pt-BR" sz="2400" noProof="0" dirty="0">
              <a:latin typeface="Futura" panose="020B0604020202020204" charset="0"/>
              <a:ea typeface="Futura"/>
              <a:cs typeface="Futura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C6B4CD26-38E1-62F0-2738-04FEB6285FA9}"/>
              </a:ext>
            </a:extLst>
          </p:cNvPr>
          <p:cNvSpPr txBox="1"/>
          <p:nvPr/>
        </p:nvSpPr>
        <p:spPr>
          <a:xfrm>
            <a:off x="10384130" y="7183041"/>
            <a:ext cx="720049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/>
              </a:rPr>
              <a:t>A ausência das redes de microdrenagem, bem como a configuração plana da topografia, contribuem para o acúmulo de água pluvial nas vias, com risco de prejuízos diversos, por exemplo, à mobilidade e às edificações.</a:t>
            </a:r>
            <a:endParaRPr lang="pt-BR" sz="2400" dirty="0">
              <a:latin typeface="Futura"/>
              <a:ea typeface="Futura"/>
              <a:cs typeface="Futura"/>
            </a:endParaRPr>
          </a:p>
        </p:txBody>
      </p:sp>
      <p:pic>
        <p:nvPicPr>
          <p:cNvPr id="17" name="Imagem 16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DEA63BAE-AC85-82A0-0D23-0461ADC07C4C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9" y="2811028"/>
            <a:ext cx="906827" cy="867620"/>
          </a:xfrm>
          <a:prstGeom prst="rect">
            <a:avLst/>
          </a:prstGeom>
        </p:spPr>
      </p:pic>
      <p:pic>
        <p:nvPicPr>
          <p:cNvPr id="18" name="Imagem 17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2DE62472-1841-EE8B-1AE5-E3466D912360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97136" y="2759014"/>
            <a:ext cx="927123" cy="885143"/>
          </a:xfrm>
          <a:prstGeom prst="rect">
            <a:avLst/>
          </a:prstGeom>
        </p:spPr>
      </p:pic>
      <p:pic>
        <p:nvPicPr>
          <p:cNvPr id="19" name="Imagem 18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9C1C5695-1959-6A20-9D45-CF3FB7518F9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97136" y="5183161"/>
            <a:ext cx="927123" cy="885143"/>
          </a:xfrm>
          <a:prstGeom prst="rect">
            <a:avLst/>
          </a:prstGeom>
        </p:spPr>
      </p:pic>
      <p:pic>
        <p:nvPicPr>
          <p:cNvPr id="20" name="Imagem 19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243AF9F0-B044-13C7-69EA-85EA9AFD7AA2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4612" t="14866" r="57194" b="17095"/>
          <a:stretch>
            <a:fillRect/>
          </a:stretch>
        </p:blipFill>
        <p:spPr>
          <a:xfrm>
            <a:off x="381000" y="7581900"/>
            <a:ext cx="927123" cy="885143"/>
          </a:xfrm>
          <a:prstGeom prst="rect">
            <a:avLst/>
          </a:prstGeom>
        </p:spPr>
      </p:pic>
      <p:pic>
        <p:nvPicPr>
          <p:cNvPr id="23" name="Imagem 22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C53B8C6A-9F44-18D1-9EC2-EE12F4FA707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7" y="5180235"/>
            <a:ext cx="906827" cy="867620"/>
          </a:xfrm>
          <a:prstGeom prst="rect">
            <a:avLst/>
          </a:prstGeom>
        </p:spPr>
      </p:pic>
      <p:pic>
        <p:nvPicPr>
          <p:cNvPr id="24" name="Imagem 23" descr="Uma imagem contendo roda&#10;&#10;O conteúdo gerado por IA pode estar incorreto.">
            <a:extLst>
              <a:ext uri="{FF2B5EF4-FFF2-40B4-BE49-F238E27FC236}">
                <a16:creationId xmlns:a16="http://schemas.microsoft.com/office/drawing/2014/main" id="{BBBE4095-390B-16A1-E2B5-5B92A6D99158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l="57014" t="15935" r="6580" b="19698"/>
          <a:stretch>
            <a:fillRect/>
          </a:stretch>
        </p:blipFill>
        <p:spPr>
          <a:xfrm>
            <a:off x="9221708" y="7328598"/>
            <a:ext cx="906827" cy="867620"/>
          </a:xfrm>
          <a:prstGeom prst="rect">
            <a:avLst/>
          </a:prstGeom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B78180BB-9B9B-B73F-5255-6C2D54C8BA79}"/>
              </a:ext>
            </a:extLst>
          </p:cNvPr>
          <p:cNvSpPr txBox="1"/>
          <p:nvPr/>
        </p:nvSpPr>
        <p:spPr>
          <a:xfrm>
            <a:off x="10379776" y="4961572"/>
            <a:ext cx="7200497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ct val="0"/>
              </a:spcBef>
            </a:pPr>
            <a:r>
              <a:rPr lang="pt-BR" sz="2400" dirty="0">
                <a:latin typeface="Futura" panose="020B0604020202020204" charset="0"/>
              </a:rPr>
              <a:t>Cotas muito baixas na planície do rio Doce, com cobertura de campo e pastagem, podem ser convidativas para uma ocupação informal e indevida em áreas alagáveis e Faixas Marginais de Proteção</a:t>
            </a:r>
          </a:p>
        </p:txBody>
      </p:sp>
    </p:spTree>
    <p:extLst>
      <p:ext uri="{BB962C8B-B14F-4D97-AF65-F5344CB8AC3E}">
        <p14:creationId xmlns:p14="http://schemas.microsoft.com/office/powerpoint/2010/main" val="1862255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Shape 147">
          <a:extLst>
            <a:ext uri="{FF2B5EF4-FFF2-40B4-BE49-F238E27FC236}">
              <a16:creationId xmlns:a16="http://schemas.microsoft.com/office/drawing/2014/main" id="{E99F0714-4A5A-D036-65B4-CDAA86229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8">
            <a:extLst>
              <a:ext uri="{FF2B5EF4-FFF2-40B4-BE49-F238E27FC236}">
                <a16:creationId xmlns:a16="http://schemas.microsoft.com/office/drawing/2014/main" id="{D5C3619C-BEA3-92BE-FB63-6765676ACFFB}"/>
              </a:ext>
            </a:extLst>
          </p:cNvPr>
          <p:cNvSpPr txBox="1"/>
          <p:nvPr/>
        </p:nvSpPr>
        <p:spPr>
          <a:xfrm>
            <a:off x="457200" y="3347044"/>
            <a:ext cx="17373600" cy="260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Programas, Projetos e Ações do </a:t>
            </a:r>
          </a:p>
          <a:p>
            <a:pPr lvl="0"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pt-BR" sz="6500" b="1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PMSB-Mar</a:t>
            </a:r>
          </a:p>
        </p:txBody>
      </p:sp>
      <p:pic>
        <p:nvPicPr>
          <p:cNvPr id="150" name="Google Shape;150;p18" title="unnamed__1_-removebg-preview.png">
            <a:extLst>
              <a:ext uri="{FF2B5EF4-FFF2-40B4-BE49-F238E27FC236}">
                <a16:creationId xmlns:a16="http://schemas.microsoft.com/office/drawing/2014/main" id="{195D2296-6E39-2DE7-2BD2-AAF3B988C00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26860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1" name="Google Shape;151;p18">
            <a:extLst>
              <a:ext uri="{FF2B5EF4-FFF2-40B4-BE49-F238E27FC236}">
                <a16:creationId xmlns:a16="http://schemas.microsoft.com/office/drawing/2014/main" id="{5D0FEFFA-9449-970C-4205-E7DB09E81F3A}"/>
              </a:ext>
            </a:extLst>
          </p:cNvPr>
          <p:cNvCxnSpPr/>
          <p:nvPr/>
        </p:nvCxnSpPr>
        <p:spPr>
          <a:xfrm>
            <a:off x="694350" y="5994109"/>
            <a:ext cx="16899300" cy="0"/>
          </a:xfrm>
          <a:prstGeom prst="straightConnector1">
            <a:avLst/>
          </a:prstGeom>
          <a:noFill/>
          <a:ln w="19050" cap="flat" cmpd="sng">
            <a:solidFill>
              <a:srgbClr val="0C334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2" name="Google Shape;152;p18">
            <a:extLst>
              <a:ext uri="{FF2B5EF4-FFF2-40B4-BE49-F238E27FC236}">
                <a16:creationId xmlns:a16="http://schemas.microsoft.com/office/drawing/2014/main" id="{115DE10D-4DEE-D14D-4DCD-4B023FF15A2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163800" y="-768951"/>
            <a:ext cx="2932181" cy="325832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48;p18">
            <a:extLst>
              <a:ext uri="{FF2B5EF4-FFF2-40B4-BE49-F238E27FC236}">
                <a16:creationId xmlns:a16="http://schemas.microsoft.com/office/drawing/2014/main" id="{F1CBAC5F-3C96-E035-8E8A-9A56DB5E68B7}"/>
              </a:ext>
            </a:extLst>
          </p:cNvPr>
          <p:cNvSpPr txBox="1"/>
          <p:nvPr/>
        </p:nvSpPr>
        <p:spPr>
          <a:xfrm>
            <a:off x="1257300" y="7332289"/>
            <a:ext cx="15773399" cy="886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</a:pPr>
            <a:r>
              <a:rPr lang="pt-BR" sz="4800" b="1" dirty="0">
                <a:solidFill>
                  <a:srgbClr val="B38896"/>
                </a:solidFill>
                <a:latin typeface="Montserrat"/>
                <a:ea typeface="Montserrat"/>
                <a:cs typeface="Montserrat"/>
                <a:sym typeface="Montserrat"/>
              </a:rPr>
              <a:t>Drenagem Urbana e Manejo de Águas Pluviais</a:t>
            </a:r>
          </a:p>
        </p:txBody>
      </p:sp>
      <p:sp>
        <p:nvSpPr>
          <p:cNvPr id="3" name="Google Shape;175;p26">
            <a:extLst>
              <a:ext uri="{FF2B5EF4-FFF2-40B4-BE49-F238E27FC236}">
                <a16:creationId xmlns:a16="http://schemas.microsoft.com/office/drawing/2014/main" id="{791CE96D-2872-302C-7A28-2FA6FCB4FDD2}"/>
              </a:ext>
            </a:extLst>
          </p:cNvPr>
          <p:cNvSpPr txBox="1"/>
          <p:nvPr/>
        </p:nvSpPr>
        <p:spPr>
          <a:xfrm>
            <a:off x="5583749" y="6253998"/>
            <a:ext cx="71205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5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4500"/>
              <a:buFont typeface="Montserrat"/>
              <a:buNone/>
            </a:pPr>
            <a:r>
              <a:rPr lang="en-US" sz="4500" b="0" i="0" u="none" strike="noStrike" cap="none" dirty="0" err="1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Produto</a:t>
            </a:r>
            <a:r>
              <a:rPr lang="en-US" sz="4500" b="0" i="0" u="none" strike="noStrike" cap="none" dirty="0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 7</a:t>
            </a:r>
            <a:endParaRPr sz="4500" b="0" i="0" u="none" strike="noStrike" cap="none" dirty="0">
              <a:solidFill>
                <a:srgbClr val="0C334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652260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531ABF-0058-B905-B660-0040BF999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54FD02E-A261-8A1E-EEAB-ED2E246C62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325" y="-623387"/>
            <a:ext cx="1479675" cy="1644254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56C85D2D-D26A-8C72-85A6-87751FDCF2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639" y="9271516"/>
            <a:ext cx="5963781" cy="668325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384DD066-1B04-48C4-0803-964F905B3F3B}"/>
              </a:ext>
            </a:extLst>
          </p:cNvPr>
          <p:cNvSpPr txBox="1"/>
          <p:nvPr/>
        </p:nvSpPr>
        <p:spPr>
          <a:xfrm>
            <a:off x="664032" y="50512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A619806-03B5-7BD8-987B-8C2DF97879A2}"/>
              </a:ext>
            </a:extLst>
          </p:cNvPr>
          <p:cNvSpPr/>
          <p:nvPr/>
        </p:nvSpPr>
        <p:spPr>
          <a:xfrm>
            <a:off x="442714" y="831317"/>
            <a:ext cx="17373634" cy="821870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500" b="1" dirty="0">
                <a:latin typeface="Futura" panose="020B0604020202020204" charset="0"/>
                <a:cs typeface="Times New Roman" panose="02020603050405020304" pitchFamily="18" charset="0"/>
              </a:rPr>
              <a:t>Programa 3 – Drenagem e Manejo de Águas Pluviais Urbanas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F7627A95-64C1-62F2-91FB-DBE4C552F665}"/>
              </a:ext>
            </a:extLst>
          </p:cNvPr>
          <p:cNvSpPr/>
          <p:nvPr/>
        </p:nvSpPr>
        <p:spPr>
          <a:xfrm>
            <a:off x="442716" y="1729388"/>
            <a:ext cx="5622410" cy="320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P3.1 – Revisões e Alterações na Legislação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52ED641-6141-D579-2548-68BB19D44231}"/>
              </a:ext>
            </a:extLst>
          </p:cNvPr>
          <p:cNvSpPr/>
          <p:nvPr/>
        </p:nvSpPr>
        <p:spPr>
          <a:xfrm>
            <a:off x="6318325" y="1729387"/>
            <a:ext cx="5622411" cy="32008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P3.2 – Estruturação da Rede de Microdrenagem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A17C394E-E165-DBD4-C682-4B5D4121471D}"/>
              </a:ext>
            </a:extLst>
          </p:cNvPr>
          <p:cNvSpPr/>
          <p:nvPr/>
        </p:nvSpPr>
        <p:spPr>
          <a:xfrm>
            <a:off x="12193935" y="1735044"/>
            <a:ext cx="5622413" cy="320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P3.3 - Estruturação da Rede de Macrodrenagem</a:t>
            </a:r>
          </a:p>
        </p:txBody>
      </p:sp>
      <p:sp>
        <p:nvSpPr>
          <p:cNvPr id="15" name="Retângulo: Cantos Arredondados 14">
            <a:extLst>
              <a:ext uri="{FF2B5EF4-FFF2-40B4-BE49-F238E27FC236}">
                <a16:creationId xmlns:a16="http://schemas.microsoft.com/office/drawing/2014/main" id="{A125714C-21E0-A257-4F55-BE67D202673A}"/>
              </a:ext>
            </a:extLst>
          </p:cNvPr>
          <p:cNvSpPr/>
          <p:nvPr/>
        </p:nvSpPr>
        <p:spPr>
          <a:xfrm>
            <a:off x="885350" y="2462225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P3.1.1 – Estruturação Técnica, institucional e capacitação</a:t>
            </a:r>
          </a:p>
        </p:txBody>
      </p:sp>
      <p:sp>
        <p:nvSpPr>
          <p:cNvPr id="21" name="Retângulo: Cantos Arredondados 20">
            <a:extLst>
              <a:ext uri="{FF2B5EF4-FFF2-40B4-BE49-F238E27FC236}">
                <a16:creationId xmlns:a16="http://schemas.microsoft.com/office/drawing/2014/main" id="{1B6B0898-D33D-9119-896A-8C330C1E47F5}"/>
              </a:ext>
            </a:extLst>
          </p:cNvPr>
          <p:cNvSpPr/>
          <p:nvPr/>
        </p:nvSpPr>
        <p:spPr>
          <a:xfrm>
            <a:off x="867195" y="3661769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P3.1.2 – Revisões e complementação da legislação</a:t>
            </a:r>
          </a:p>
        </p:txBody>
      </p:sp>
      <p:sp>
        <p:nvSpPr>
          <p:cNvPr id="28" name="Retângulo: Cantos Arredondados 27">
            <a:extLst>
              <a:ext uri="{FF2B5EF4-FFF2-40B4-BE49-F238E27FC236}">
                <a16:creationId xmlns:a16="http://schemas.microsoft.com/office/drawing/2014/main" id="{E94F9211-ED47-3107-5121-24061E3AC66E}"/>
              </a:ext>
            </a:extLst>
          </p:cNvPr>
          <p:cNvSpPr/>
          <p:nvPr/>
        </p:nvSpPr>
        <p:spPr>
          <a:xfrm>
            <a:off x="6765382" y="2384333"/>
            <a:ext cx="5095869" cy="479602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P3.2.1 – Levantamento Cadastral da Microdrenagem</a:t>
            </a: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C8411843-1BFF-017D-C2B0-6FE1A38541F6}"/>
              </a:ext>
            </a:extLst>
          </p:cNvPr>
          <p:cNvSpPr/>
          <p:nvPr/>
        </p:nvSpPr>
        <p:spPr>
          <a:xfrm>
            <a:off x="6742806" y="3270006"/>
            <a:ext cx="5095869" cy="60865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P3.2.2 – Limpeza, recuperação e complementação da rede</a:t>
            </a:r>
          </a:p>
        </p:txBody>
      </p:sp>
      <p:sp>
        <p:nvSpPr>
          <p:cNvPr id="30" name="Retângulo: Cantos Arredondados 29">
            <a:extLst>
              <a:ext uri="{FF2B5EF4-FFF2-40B4-BE49-F238E27FC236}">
                <a16:creationId xmlns:a16="http://schemas.microsoft.com/office/drawing/2014/main" id="{4ECB720A-EB9A-82CB-FD11-89C5C4E36D06}"/>
              </a:ext>
            </a:extLst>
          </p:cNvPr>
          <p:cNvSpPr/>
          <p:nvPr/>
        </p:nvSpPr>
        <p:spPr>
          <a:xfrm>
            <a:off x="6761003" y="4128847"/>
            <a:ext cx="5095869" cy="60865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P3.2.3 – Infraestrutura verde-azul na microdrenagem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EC3F018D-1FB7-87AE-48C7-DACD82D71FE5}"/>
              </a:ext>
            </a:extLst>
          </p:cNvPr>
          <p:cNvSpPr/>
          <p:nvPr/>
        </p:nvSpPr>
        <p:spPr>
          <a:xfrm>
            <a:off x="6742806" y="4991093"/>
            <a:ext cx="5095869" cy="34902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P3.2.4 – CTS para rios e sistema lagunar</a:t>
            </a:r>
          </a:p>
        </p:txBody>
      </p:sp>
      <p:sp>
        <p:nvSpPr>
          <p:cNvPr id="32" name="Retângulo: Cantos Arredondados 31">
            <a:extLst>
              <a:ext uri="{FF2B5EF4-FFF2-40B4-BE49-F238E27FC236}">
                <a16:creationId xmlns:a16="http://schemas.microsoft.com/office/drawing/2014/main" id="{185B6345-DAAF-BFAB-E8A2-8EDBA1C0A299}"/>
              </a:ext>
            </a:extLst>
          </p:cNvPr>
          <p:cNvSpPr/>
          <p:nvPr/>
        </p:nvSpPr>
        <p:spPr>
          <a:xfrm>
            <a:off x="12636659" y="2739694"/>
            <a:ext cx="5095869" cy="57903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P3.3.1 – Levantamento Cadastral da Macrodrenagem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04285019-D7E0-CFB8-5258-572BC046962A}"/>
              </a:ext>
            </a:extLst>
          </p:cNvPr>
          <p:cNvSpPr/>
          <p:nvPr/>
        </p:nvSpPr>
        <p:spPr>
          <a:xfrm>
            <a:off x="12636657" y="3732365"/>
            <a:ext cx="5095869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P3.3.2 – Integração com Espaços Livres e infraestrutura verde-azul</a:t>
            </a:r>
          </a:p>
        </p:txBody>
      </p: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C0640BD0-57E0-FD0B-50BE-7372CCB86436}"/>
              </a:ext>
            </a:extLst>
          </p:cNvPr>
          <p:cNvSpPr/>
          <p:nvPr/>
        </p:nvSpPr>
        <p:spPr>
          <a:xfrm>
            <a:off x="12636657" y="4812129"/>
            <a:ext cx="5095869" cy="57903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P3.3.3 – Medidas estruturais de mitigação de inundações – AP1</a:t>
            </a:r>
          </a:p>
        </p:txBody>
      </p:sp>
      <p:cxnSp>
        <p:nvCxnSpPr>
          <p:cNvPr id="41" name="Conector: Angulado 40">
            <a:extLst>
              <a:ext uri="{FF2B5EF4-FFF2-40B4-BE49-F238E27FC236}">
                <a16:creationId xmlns:a16="http://schemas.microsoft.com/office/drawing/2014/main" id="{C11CEFAC-3C91-0670-EA65-9982B3D487EA}"/>
              </a:ext>
            </a:extLst>
          </p:cNvPr>
          <p:cNvCxnSpPr>
            <a:cxnSpLocks/>
            <a:stCxn id="9" idx="1"/>
            <a:endCxn id="31" idx="1"/>
          </p:cNvCxnSpPr>
          <p:nvPr/>
        </p:nvCxnSpPr>
        <p:spPr>
          <a:xfrm rot="10800000" flipH="1" flipV="1">
            <a:off x="6318324" y="1889427"/>
            <a:ext cx="424481" cy="3276176"/>
          </a:xfrm>
          <a:prstGeom prst="bentConnector3">
            <a:avLst>
              <a:gd name="adj1" fmla="val -21703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: Angulado 43">
            <a:extLst>
              <a:ext uri="{FF2B5EF4-FFF2-40B4-BE49-F238E27FC236}">
                <a16:creationId xmlns:a16="http://schemas.microsoft.com/office/drawing/2014/main" id="{4EFC148F-4906-0345-F6CF-530F7D89B43F}"/>
              </a:ext>
            </a:extLst>
          </p:cNvPr>
          <p:cNvCxnSpPr>
            <a:cxnSpLocks/>
            <a:stCxn id="9" idx="1"/>
            <a:endCxn id="30" idx="1"/>
          </p:cNvCxnSpPr>
          <p:nvPr/>
        </p:nvCxnSpPr>
        <p:spPr>
          <a:xfrm rot="10800000" flipH="1" flipV="1">
            <a:off x="6318325" y="1889427"/>
            <a:ext cx="442678" cy="2543748"/>
          </a:xfrm>
          <a:prstGeom prst="bentConnector3">
            <a:avLst>
              <a:gd name="adj1" fmla="val -20810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ector: Angulado 47">
            <a:extLst>
              <a:ext uri="{FF2B5EF4-FFF2-40B4-BE49-F238E27FC236}">
                <a16:creationId xmlns:a16="http://schemas.microsoft.com/office/drawing/2014/main" id="{2EA91B64-2344-FFBF-E747-271334D21EA8}"/>
              </a:ext>
            </a:extLst>
          </p:cNvPr>
          <p:cNvCxnSpPr>
            <a:cxnSpLocks/>
            <a:stCxn id="9" idx="1"/>
            <a:endCxn id="29" idx="1"/>
          </p:cNvCxnSpPr>
          <p:nvPr/>
        </p:nvCxnSpPr>
        <p:spPr>
          <a:xfrm rot="10800000" flipH="1" flipV="1">
            <a:off x="6318324" y="1889426"/>
            <a:ext cx="424481" cy="1684907"/>
          </a:xfrm>
          <a:prstGeom prst="bentConnector3">
            <a:avLst>
              <a:gd name="adj1" fmla="val -18487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: Angulado 61">
            <a:extLst>
              <a:ext uri="{FF2B5EF4-FFF2-40B4-BE49-F238E27FC236}">
                <a16:creationId xmlns:a16="http://schemas.microsoft.com/office/drawing/2014/main" id="{7670C50E-22F3-12A2-92DB-0F9919D2B8B3}"/>
              </a:ext>
            </a:extLst>
          </p:cNvPr>
          <p:cNvCxnSpPr>
            <a:cxnSpLocks/>
            <a:stCxn id="9" idx="1"/>
            <a:endCxn id="28" idx="1"/>
          </p:cNvCxnSpPr>
          <p:nvPr/>
        </p:nvCxnSpPr>
        <p:spPr>
          <a:xfrm rot="10800000" flipH="1" flipV="1">
            <a:off x="6318324" y="1889426"/>
            <a:ext cx="447057" cy="734707"/>
          </a:xfrm>
          <a:prstGeom prst="bentConnector3">
            <a:avLst>
              <a:gd name="adj1" fmla="val -17553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ector: Angulado 65">
            <a:extLst>
              <a:ext uri="{FF2B5EF4-FFF2-40B4-BE49-F238E27FC236}">
                <a16:creationId xmlns:a16="http://schemas.microsoft.com/office/drawing/2014/main" id="{245C483E-E7C2-EA3F-8206-8A961AF00A91}"/>
              </a:ext>
            </a:extLst>
          </p:cNvPr>
          <p:cNvCxnSpPr>
            <a:cxnSpLocks/>
            <a:stCxn id="8" idx="1"/>
            <a:endCxn id="21" idx="1"/>
          </p:cNvCxnSpPr>
          <p:nvPr/>
        </p:nvCxnSpPr>
        <p:spPr>
          <a:xfrm rot="10800000" flipH="1" flipV="1">
            <a:off x="442715" y="1889587"/>
            <a:ext cx="424479" cy="2061697"/>
          </a:xfrm>
          <a:prstGeom prst="bentConnector3">
            <a:avLst>
              <a:gd name="adj1" fmla="val -5385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: Angulado 66">
            <a:extLst>
              <a:ext uri="{FF2B5EF4-FFF2-40B4-BE49-F238E27FC236}">
                <a16:creationId xmlns:a16="http://schemas.microsoft.com/office/drawing/2014/main" id="{54410ABD-D985-B323-56CA-05995F136BFE}"/>
              </a:ext>
            </a:extLst>
          </p:cNvPr>
          <p:cNvCxnSpPr>
            <a:cxnSpLocks/>
            <a:stCxn id="8" idx="1"/>
            <a:endCxn id="15" idx="1"/>
          </p:cNvCxnSpPr>
          <p:nvPr/>
        </p:nvCxnSpPr>
        <p:spPr>
          <a:xfrm rot="10800000" flipH="1" flipV="1">
            <a:off x="442716" y="1889587"/>
            <a:ext cx="442634" cy="862153"/>
          </a:xfrm>
          <a:prstGeom prst="bentConnector3">
            <a:avLst>
              <a:gd name="adj1" fmla="val -5164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ector: Angulado 71">
            <a:extLst>
              <a:ext uri="{FF2B5EF4-FFF2-40B4-BE49-F238E27FC236}">
                <a16:creationId xmlns:a16="http://schemas.microsoft.com/office/drawing/2014/main" id="{08EE50A4-5695-36F5-A81C-744133629C41}"/>
              </a:ext>
            </a:extLst>
          </p:cNvPr>
          <p:cNvCxnSpPr>
            <a:cxnSpLocks/>
            <a:stCxn id="11" idx="1"/>
            <a:endCxn id="32" idx="1"/>
          </p:cNvCxnSpPr>
          <p:nvPr/>
        </p:nvCxnSpPr>
        <p:spPr>
          <a:xfrm rot="10800000" flipH="1" flipV="1">
            <a:off x="12193935" y="1895243"/>
            <a:ext cx="442724" cy="1133965"/>
          </a:xfrm>
          <a:prstGeom prst="bentConnector3">
            <a:avLst>
              <a:gd name="adj1" fmla="val -516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ector: Angulado 76">
            <a:extLst>
              <a:ext uri="{FF2B5EF4-FFF2-40B4-BE49-F238E27FC236}">
                <a16:creationId xmlns:a16="http://schemas.microsoft.com/office/drawing/2014/main" id="{504D24EE-5959-86C1-7FDD-85024C2E1F64}"/>
              </a:ext>
            </a:extLst>
          </p:cNvPr>
          <p:cNvCxnSpPr>
            <a:cxnSpLocks/>
            <a:stCxn id="11" idx="1"/>
            <a:endCxn id="33" idx="1"/>
          </p:cNvCxnSpPr>
          <p:nvPr/>
        </p:nvCxnSpPr>
        <p:spPr>
          <a:xfrm rot="10800000" flipH="1" flipV="1">
            <a:off x="12193935" y="1895243"/>
            <a:ext cx="442722" cy="2126637"/>
          </a:xfrm>
          <a:prstGeom prst="bentConnector3">
            <a:avLst>
              <a:gd name="adj1" fmla="val -516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Conector: Angulado 80">
            <a:extLst>
              <a:ext uri="{FF2B5EF4-FFF2-40B4-BE49-F238E27FC236}">
                <a16:creationId xmlns:a16="http://schemas.microsoft.com/office/drawing/2014/main" id="{D40F487F-4DB9-F5B0-3382-B520B67139BC}"/>
              </a:ext>
            </a:extLst>
          </p:cNvPr>
          <p:cNvCxnSpPr>
            <a:cxnSpLocks/>
            <a:stCxn id="11" idx="1"/>
            <a:endCxn id="35" idx="1"/>
          </p:cNvCxnSpPr>
          <p:nvPr/>
        </p:nvCxnSpPr>
        <p:spPr>
          <a:xfrm rot="10800000" flipH="1" flipV="1">
            <a:off x="12193935" y="1895244"/>
            <a:ext cx="442722" cy="3206400"/>
          </a:xfrm>
          <a:prstGeom prst="bentConnector3">
            <a:avLst>
              <a:gd name="adj1" fmla="val -516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tângulo: Cantos Arredondados 100">
            <a:extLst>
              <a:ext uri="{FF2B5EF4-FFF2-40B4-BE49-F238E27FC236}">
                <a16:creationId xmlns:a16="http://schemas.microsoft.com/office/drawing/2014/main" id="{4F0D1F88-3AE3-0B64-FE98-362A1D8B7263}"/>
              </a:ext>
            </a:extLst>
          </p:cNvPr>
          <p:cNvSpPr/>
          <p:nvPr/>
        </p:nvSpPr>
        <p:spPr>
          <a:xfrm>
            <a:off x="2819400" y="5853102"/>
            <a:ext cx="5622410" cy="5310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P3.4 – Sistema de Informações e Comunicação</a:t>
            </a:r>
          </a:p>
        </p:txBody>
      </p:sp>
      <p:sp>
        <p:nvSpPr>
          <p:cNvPr id="102" name="Retângulo: Cantos Arredondados 101">
            <a:extLst>
              <a:ext uri="{FF2B5EF4-FFF2-40B4-BE49-F238E27FC236}">
                <a16:creationId xmlns:a16="http://schemas.microsoft.com/office/drawing/2014/main" id="{2520B1A1-D194-D354-6B13-13BD1053FA4E}"/>
              </a:ext>
            </a:extLst>
          </p:cNvPr>
          <p:cNvSpPr/>
          <p:nvPr/>
        </p:nvSpPr>
        <p:spPr>
          <a:xfrm>
            <a:off x="9763247" y="6891462"/>
            <a:ext cx="5622411" cy="531018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Futura" panose="020B0604020202020204" charset="0"/>
                <a:cs typeface="Times New Roman" panose="02020603050405020304" pitchFamily="18" charset="0"/>
              </a:rPr>
              <a:t>P3.5 – Reflorestamento de Áreas Estratégicas</a:t>
            </a:r>
          </a:p>
        </p:txBody>
      </p:sp>
      <p:sp>
        <p:nvSpPr>
          <p:cNvPr id="103" name="Retângulo: Cantos Arredondados 102">
            <a:extLst>
              <a:ext uri="{FF2B5EF4-FFF2-40B4-BE49-F238E27FC236}">
                <a16:creationId xmlns:a16="http://schemas.microsoft.com/office/drawing/2014/main" id="{AC3DBE5F-FACF-81CB-FF09-240AFE32525C}"/>
              </a:ext>
            </a:extLst>
          </p:cNvPr>
          <p:cNvSpPr/>
          <p:nvPr/>
        </p:nvSpPr>
        <p:spPr>
          <a:xfrm>
            <a:off x="2975404" y="6626558"/>
            <a:ext cx="5095868" cy="82187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P3.4.1 – Estações hidrometeorológicas e qualidade da água</a:t>
            </a:r>
          </a:p>
        </p:txBody>
      </p:sp>
      <p:sp>
        <p:nvSpPr>
          <p:cNvPr id="104" name="Retângulo: Cantos Arredondados 103">
            <a:extLst>
              <a:ext uri="{FF2B5EF4-FFF2-40B4-BE49-F238E27FC236}">
                <a16:creationId xmlns:a16="http://schemas.microsoft.com/office/drawing/2014/main" id="{24A6528F-1031-5095-AB65-83ED3DC0F67C}"/>
              </a:ext>
            </a:extLst>
          </p:cNvPr>
          <p:cNvSpPr/>
          <p:nvPr/>
        </p:nvSpPr>
        <p:spPr>
          <a:xfrm>
            <a:off x="2998026" y="7739838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P3.4.2 – Sistema municipal de alerta</a:t>
            </a:r>
          </a:p>
        </p:txBody>
      </p:sp>
      <p:sp>
        <p:nvSpPr>
          <p:cNvPr id="105" name="Retângulo: Cantos Arredondados 104">
            <a:extLst>
              <a:ext uri="{FF2B5EF4-FFF2-40B4-BE49-F238E27FC236}">
                <a16:creationId xmlns:a16="http://schemas.microsoft.com/office/drawing/2014/main" id="{EDA2457B-BA77-52E0-0713-75C057B1AF15}"/>
              </a:ext>
            </a:extLst>
          </p:cNvPr>
          <p:cNvSpPr/>
          <p:nvPr/>
        </p:nvSpPr>
        <p:spPr>
          <a:xfrm>
            <a:off x="10097416" y="7853032"/>
            <a:ext cx="5095869" cy="795668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P3.5.1 – Programa de reflorestamento estratégico</a:t>
            </a:r>
          </a:p>
        </p:txBody>
      </p:sp>
      <p:sp>
        <p:nvSpPr>
          <p:cNvPr id="106" name="Retângulo: Cantos Arredondados 105">
            <a:extLst>
              <a:ext uri="{FF2B5EF4-FFF2-40B4-BE49-F238E27FC236}">
                <a16:creationId xmlns:a16="http://schemas.microsoft.com/office/drawing/2014/main" id="{C08543E6-7C9A-7AA1-6670-6B5C750355EE}"/>
              </a:ext>
            </a:extLst>
          </p:cNvPr>
          <p:cNvSpPr/>
          <p:nvPr/>
        </p:nvSpPr>
        <p:spPr>
          <a:xfrm>
            <a:off x="2914117" y="8526869"/>
            <a:ext cx="5095868" cy="5790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P3.4.3 – Mapeamento de risco e comunicação popular</a:t>
            </a:r>
          </a:p>
        </p:txBody>
      </p:sp>
      <p:cxnSp>
        <p:nvCxnSpPr>
          <p:cNvPr id="107" name="Conector: Angulado 106">
            <a:extLst>
              <a:ext uri="{FF2B5EF4-FFF2-40B4-BE49-F238E27FC236}">
                <a16:creationId xmlns:a16="http://schemas.microsoft.com/office/drawing/2014/main" id="{470F08B7-CC76-9862-F421-04D826D72EE7}"/>
              </a:ext>
            </a:extLst>
          </p:cNvPr>
          <p:cNvCxnSpPr>
            <a:cxnSpLocks/>
            <a:stCxn id="101" idx="1"/>
            <a:endCxn id="104" idx="1"/>
          </p:cNvCxnSpPr>
          <p:nvPr/>
        </p:nvCxnSpPr>
        <p:spPr>
          <a:xfrm rot="10800000" flipH="1" flipV="1">
            <a:off x="2819400" y="6118610"/>
            <a:ext cx="178626" cy="1910743"/>
          </a:xfrm>
          <a:prstGeom prst="bentConnector3">
            <a:avLst>
              <a:gd name="adj1" fmla="val -127977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Conector: Angulado 107">
            <a:extLst>
              <a:ext uri="{FF2B5EF4-FFF2-40B4-BE49-F238E27FC236}">
                <a16:creationId xmlns:a16="http://schemas.microsoft.com/office/drawing/2014/main" id="{3C5A4593-A928-39A0-A4C6-9717FC5064BC}"/>
              </a:ext>
            </a:extLst>
          </p:cNvPr>
          <p:cNvCxnSpPr>
            <a:cxnSpLocks/>
            <a:stCxn id="101" idx="1"/>
            <a:endCxn id="103" idx="1"/>
          </p:cNvCxnSpPr>
          <p:nvPr/>
        </p:nvCxnSpPr>
        <p:spPr>
          <a:xfrm rot="10800000" flipH="1" flipV="1">
            <a:off x="2819400" y="6118611"/>
            <a:ext cx="156004" cy="918882"/>
          </a:xfrm>
          <a:prstGeom prst="bentConnector3">
            <a:avLst>
              <a:gd name="adj1" fmla="val -146535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Conector: Angulado 108">
            <a:extLst>
              <a:ext uri="{FF2B5EF4-FFF2-40B4-BE49-F238E27FC236}">
                <a16:creationId xmlns:a16="http://schemas.microsoft.com/office/drawing/2014/main" id="{285336D9-8925-D8CA-6D98-61BAFB354885}"/>
              </a:ext>
            </a:extLst>
          </p:cNvPr>
          <p:cNvCxnSpPr>
            <a:cxnSpLocks/>
            <a:stCxn id="101" idx="1"/>
            <a:endCxn id="106" idx="1"/>
          </p:cNvCxnSpPr>
          <p:nvPr/>
        </p:nvCxnSpPr>
        <p:spPr>
          <a:xfrm rot="10800000" flipH="1" flipV="1">
            <a:off x="2819399" y="6118611"/>
            <a:ext cx="94717" cy="2697774"/>
          </a:xfrm>
          <a:prstGeom prst="bentConnector3">
            <a:avLst>
              <a:gd name="adj1" fmla="val -241351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Conector: Angulado 109">
            <a:extLst>
              <a:ext uri="{FF2B5EF4-FFF2-40B4-BE49-F238E27FC236}">
                <a16:creationId xmlns:a16="http://schemas.microsoft.com/office/drawing/2014/main" id="{0AE4631D-4BFA-20CA-99B5-96716EA577FB}"/>
              </a:ext>
            </a:extLst>
          </p:cNvPr>
          <p:cNvCxnSpPr>
            <a:cxnSpLocks/>
            <a:stCxn id="102" idx="1"/>
            <a:endCxn id="105" idx="1"/>
          </p:cNvCxnSpPr>
          <p:nvPr/>
        </p:nvCxnSpPr>
        <p:spPr>
          <a:xfrm rot="10800000" flipH="1" flipV="1">
            <a:off x="9763246" y="7156970"/>
            <a:ext cx="334169" cy="1093895"/>
          </a:xfrm>
          <a:prstGeom prst="bentConnector3">
            <a:avLst>
              <a:gd name="adj1" fmla="val -6840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42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E11DD8-6FCB-BE81-520C-969E1E060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627B093-B46B-CB95-08E8-7AA925AB1E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A991A46-8849-AC6E-5A6E-0AE28C6A2C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7B300ED7-1DA3-BB44-5227-DF32212EEC33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0DAF90A0-C491-10C8-B077-F43E31EDA25B}"/>
              </a:ext>
            </a:extLst>
          </p:cNvPr>
          <p:cNvSpPr/>
          <p:nvPr/>
        </p:nvSpPr>
        <p:spPr>
          <a:xfrm>
            <a:off x="1100375" y="2464178"/>
            <a:ext cx="5937230" cy="819899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P3.1 – Revisões e Alterações na Legislação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1D93E3C3-44E9-D927-160D-25ABEC94B564}"/>
              </a:ext>
            </a:extLst>
          </p:cNvPr>
          <p:cNvSpPr/>
          <p:nvPr/>
        </p:nvSpPr>
        <p:spPr>
          <a:xfrm>
            <a:off x="1378388" y="3954855"/>
            <a:ext cx="5381205" cy="14817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P3.1.1 – Estruturação Técnica, institucional e capacitação</a:t>
            </a:r>
          </a:p>
        </p:txBody>
      </p:sp>
      <p:sp>
        <p:nvSpPr>
          <p:cNvPr id="25" name="Retângulo: Cantos Arredondados 24">
            <a:extLst>
              <a:ext uri="{FF2B5EF4-FFF2-40B4-BE49-F238E27FC236}">
                <a16:creationId xmlns:a16="http://schemas.microsoft.com/office/drawing/2014/main" id="{D9FF88E4-F6BD-9ECB-C6BA-35ACB047A8CE}"/>
              </a:ext>
            </a:extLst>
          </p:cNvPr>
          <p:cNvSpPr/>
          <p:nvPr/>
        </p:nvSpPr>
        <p:spPr>
          <a:xfrm>
            <a:off x="1385212" y="6300697"/>
            <a:ext cx="5381205" cy="148173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P3.1.2 – Revisões e complementação da legislação</a:t>
            </a:r>
          </a:p>
        </p:txBody>
      </p:sp>
      <p:cxnSp>
        <p:nvCxnSpPr>
          <p:cNvPr id="26" name="Conector: Angulado 25">
            <a:extLst>
              <a:ext uri="{FF2B5EF4-FFF2-40B4-BE49-F238E27FC236}">
                <a16:creationId xmlns:a16="http://schemas.microsoft.com/office/drawing/2014/main" id="{F5C2B4A7-9E00-00F7-B960-1B15A7B3AB17}"/>
              </a:ext>
            </a:extLst>
          </p:cNvPr>
          <p:cNvCxnSpPr>
            <a:cxnSpLocks/>
            <a:stCxn id="23" idx="1"/>
            <a:endCxn id="25" idx="1"/>
          </p:cNvCxnSpPr>
          <p:nvPr/>
        </p:nvCxnSpPr>
        <p:spPr>
          <a:xfrm rot="10800000" flipH="1" flipV="1">
            <a:off x="1100374" y="2874127"/>
            <a:ext cx="284837" cy="4167435"/>
          </a:xfrm>
          <a:prstGeom prst="bentConnector3">
            <a:avLst>
              <a:gd name="adj1" fmla="val -80256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ctor: Angulado 26">
            <a:extLst>
              <a:ext uri="{FF2B5EF4-FFF2-40B4-BE49-F238E27FC236}">
                <a16:creationId xmlns:a16="http://schemas.microsoft.com/office/drawing/2014/main" id="{D20FE676-A177-684E-7D50-6FD59C121D70}"/>
              </a:ext>
            </a:extLst>
          </p:cNvPr>
          <p:cNvCxnSpPr>
            <a:cxnSpLocks/>
            <a:stCxn id="23" idx="1"/>
            <a:endCxn id="24" idx="1"/>
          </p:cNvCxnSpPr>
          <p:nvPr/>
        </p:nvCxnSpPr>
        <p:spPr>
          <a:xfrm rot="10800000" flipH="1" flipV="1">
            <a:off x="1100374" y="2874127"/>
            <a:ext cx="278013" cy="1821593"/>
          </a:xfrm>
          <a:prstGeom prst="bentConnector3">
            <a:avLst>
              <a:gd name="adj1" fmla="val -82226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áfico 41" descr="Professora com preenchimento sólido">
            <a:extLst>
              <a:ext uri="{FF2B5EF4-FFF2-40B4-BE49-F238E27FC236}">
                <a16:creationId xmlns:a16="http://schemas.microsoft.com/office/drawing/2014/main" id="{87A0AA88-D4B9-995F-1E7F-ADFBD9FB82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49106" y="1485900"/>
            <a:ext cx="1568397" cy="1568397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447D408E-A515-CB31-0EB2-EEA562374D43}"/>
              </a:ext>
            </a:extLst>
          </p:cNvPr>
          <p:cNvSpPr txBox="1"/>
          <p:nvPr/>
        </p:nvSpPr>
        <p:spPr>
          <a:xfrm>
            <a:off x="9416092" y="2210212"/>
            <a:ext cx="77715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3.1.1.1 – Capacitação técnica</a:t>
            </a:r>
          </a:p>
          <a:p>
            <a:r>
              <a:rPr lang="pt-BR" dirty="0"/>
              <a:t>Cursos e pós graduação em drenagem para a equipe da SOMAR.</a:t>
            </a:r>
          </a:p>
        </p:txBody>
      </p:sp>
      <p:pic>
        <p:nvPicPr>
          <p:cNvPr id="47" name="Gráfico 46" descr="Prancheta Parcialmente Marcada com preenchimento sólido">
            <a:extLst>
              <a:ext uri="{FF2B5EF4-FFF2-40B4-BE49-F238E27FC236}">
                <a16:creationId xmlns:a16="http://schemas.microsoft.com/office/drawing/2014/main" id="{8A7A098C-69B6-FCDF-1FF2-00DBC63976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80882" y="3402286"/>
            <a:ext cx="1569329" cy="1569329"/>
          </a:xfrm>
          <a:prstGeom prst="rect">
            <a:avLst/>
          </a:prstGeom>
        </p:spPr>
      </p:pic>
      <p:sp>
        <p:nvSpPr>
          <p:cNvPr id="48" name="CaixaDeTexto 47">
            <a:extLst>
              <a:ext uri="{FF2B5EF4-FFF2-40B4-BE49-F238E27FC236}">
                <a16:creationId xmlns:a16="http://schemas.microsoft.com/office/drawing/2014/main" id="{E8652BF1-DA52-201C-847C-A7D825C0FD9F}"/>
              </a:ext>
            </a:extLst>
          </p:cNvPr>
          <p:cNvSpPr txBox="1"/>
          <p:nvPr/>
        </p:nvSpPr>
        <p:spPr>
          <a:xfrm>
            <a:off x="9294268" y="3861185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3.1.1.2 – Gestão e fiscalização</a:t>
            </a:r>
          </a:p>
          <a:p>
            <a:r>
              <a:rPr lang="pt-BR" dirty="0"/>
              <a:t>Atuação qualificada nos sistemas de macro e microdrenagem.</a:t>
            </a:r>
          </a:p>
        </p:txBody>
      </p:sp>
      <p:pic>
        <p:nvPicPr>
          <p:cNvPr id="50" name="Gráfico 49" descr="Aperto de mão com preenchimento sólido">
            <a:extLst>
              <a:ext uri="{FF2B5EF4-FFF2-40B4-BE49-F238E27FC236}">
                <a16:creationId xmlns:a16="http://schemas.microsoft.com/office/drawing/2014/main" id="{B8E5B429-898D-7E9F-98B3-8DC015B2C2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0882" y="5396949"/>
            <a:ext cx="1569329" cy="1569329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1FF2175D-A461-481F-A2A2-38A5709125D1}"/>
              </a:ext>
            </a:extLst>
          </p:cNvPr>
          <p:cNvSpPr txBox="1"/>
          <p:nvPr/>
        </p:nvSpPr>
        <p:spPr>
          <a:xfrm>
            <a:off x="9450211" y="5793294"/>
            <a:ext cx="70010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3.1.1.2 – Integração institucional</a:t>
            </a:r>
          </a:p>
          <a:p>
            <a:r>
              <a:rPr lang="pt-BR" dirty="0"/>
              <a:t>Articulação entre SANEMAR, SOMAR e Defesa Civil.</a:t>
            </a:r>
          </a:p>
        </p:txBody>
      </p:sp>
      <p:pic>
        <p:nvPicPr>
          <p:cNvPr id="55" name="Gráfico 54" descr="Paisagem de Floresta com preenchimento sólido">
            <a:extLst>
              <a:ext uri="{FF2B5EF4-FFF2-40B4-BE49-F238E27FC236}">
                <a16:creationId xmlns:a16="http://schemas.microsoft.com/office/drawing/2014/main" id="{56D16757-044E-5B75-A301-E674C64BB3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0882" y="6997628"/>
            <a:ext cx="1569600" cy="1569600"/>
          </a:xfrm>
          <a:prstGeom prst="rect">
            <a:avLst/>
          </a:prstGeom>
        </p:spPr>
      </p:pic>
      <p:sp>
        <p:nvSpPr>
          <p:cNvPr id="56" name="CaixaDeTexto 55">
            <a:extLst>
              <a:ext uri="{FF2B5EF4-FFF2-40B4-BE49-F238E27FC236}">
                <a16:creationId xmlns:a16="http://schemas.microsoft.com/office/drawing/2014/main" id="{3E4E3FE2-BB10-3CD7-DB43-7D5DD3C51B78}"/>
              </a:ext>
            </a:extLst>
          </p:cNvPr>
          <p:cNvSpPr txBox="1"/>
          <p:nvPr/>
        </p:nvSpPr>
        <p:spPr>
          <a:xfrm>
            <a:off x="9416092" y="7398492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3.1.2.3 – Formalização da Área de Interesse Hidrológico</a:t>
            </a:r>
          </a:p>
          <a:p>
            <a:r>
              <a:rPr lang="pt-BR" sz="2000" dirty="0"/>
              <a:t>Propor a formalização da Área de Interesse Hidrológico como uma tipologia de zoneamento.</a:t>
            </a:r>
          </a:p>
        </p:txBody>
      </p:sp>
    </p:spTree>
    <p:extLst>
      <p:ext uri="{BB962C8B-B14F-4D97-AF65-F5344CB8AC3E}">
        <p14:creationId xmlns:p14="http://schemas.microsoft.com/office/powerpoint/2010/main" val="4087628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E4A574-AC34-EE5B-A36B-3B6B79581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9339211-7318-25FE-D1A8-02570BFCFD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F2FFDBE-9B1D-2B42-16C7-E5904F5FF8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D390774-8603-9150-A5A6-F56E10ED94FB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pic>
        <p:nvPicPr>
          <p:cNvPr id="42" name="Gráfico 41" descr="Bolas de Harvey 10% com preenchimento sólido">
            <a:extLst>
              <a:ext uri="{FF2B5EF4-FFF2-40B4-BE49-F238E27FC236}">
                <a16:creationId xmlns:a16="http://schemas.microsoft.com/office/drawing/2014/main" id="{2D799DDD-B469-AC5B-1B3B-CEF1D79CBB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47695" y="1695493"/>
            <a:ext cx="1568397" cy="1568397"/>
          </a:xfrm>
          <a:prstGeom prst="rect">
            <a:avLst/>
          </a:prstGeom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FA819291-C51D-F4A7-9A00-B59EBE213095}"/>
              </a:ext>
            </a:extLst>
          </p:cNvPr>
          <p:cNvSpPr txBox="1"/>
          <p:nvPr/>
        </p:nvSpPr>
        <p:spPr>
          <a:xfrm>
            <a:off x="9452486" y="2066739"/>
            <a:ext cx="777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3.2.1.2 – Cadastro da rede existente</a:t>
            </a:r>
          </a:p>
          <a:p>
            <a:r>
              <a:rPr lang="pt-BR" dirty="0"/>
              <a:t>Executar o levantamento cadastral da rede de microdrenagem existente no município.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AAB73209-E370-39DF-A9E7-CAF7B0D01D7A}"/>
              </a:ext>
            </a:extLst>
          </p:cNvPr>
          <p:cNvSpPr txBox="1"/>
          <p:nvPr/>
        </p:nvSpPr>
        <p:spPr>
          <a:xfrm>
            <a:off x="9449937" y="3862018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3.2.2.4 – Ampliação da rede</a:t>
            </a:r>
          </a:p>
          <a:p>
            <a:r>
              <a:rPr lang="pt-BR" dirty="0"/>
              <a:t>Ampliação da rede de microdrenagem existente.</a:t>
            </a:r>
          </a:p>
        </p:txBody>
      </p:sp>
      <p:pic>
        <p:nvPicPr>
          <p:cNvPr id="50" name="Gráfico 49" descr="Cena de montanha com preenchimento sólido">
            <a:extLst>
              <a:ext uri="{FF2B5EF4-FFF2-40B4-BE49-F238E27FC236}">
                <a16:creationId xmlns:a16="http://schemas.microsoft.com/office/drawing/2014/main" id="{CEE7243B-C4CE-7BA0-36DC-7AE6C28DDE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34752" y="5286460"/>
            <a:ext cx="1569329" cy="1569329"/>
          </a:xfrm>
          <a:prstGeom prst="rect">
            <a:avLst/>
          </a:prstGeom>
        </p:spPr>
      </p:pic>
      <p:sp>
        <p:nvSpPr>
          <p:cNvPr id="51" name="CaixaDeTexto 50">
            <a:extLst>
              <a:ext uri="{FF2B5EF4-FFF2-40B4-BE49-F238E27FC236}">
                <a16:creationId xmlns:a16="http://schemas.microsoft.com/office/drawing/2014/main" id="{CFF3C5C8-4A47-EDB4-040D-5790642206B9}"/>
              </a:ext>
            </a:extLst>
          </p:cNvPr>
          <p:cNvSpPr txBox="1"/>
          <p:nvPr/>
        </p:nvSpPr>
        <p:spPr>
          <a:xfrm>
            <a:off x="9416092" y="5455572"/>
            <a:ext cx="70010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3.2.3.1 – Dispositivos estratégicos</a:t>
            </a:r>
          </a:p>
          <a:p>
            <a:r>
              <a:rPr lang="pt-BR" dirty="0"/>
              <a:t>Converter espaços residuais estratégicos (em relação à inserção na AIH) em áreas multifuncionais, incorporando dispositivos de drenagem urbana associados a usos públicos qualificados.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B12F017-16F3-0FC4-C3DF-0F66CA334EC6}"/>
              </a:ext>
            </a:extLst>
          </p:cNvPr>
          <p:cNvSpPr txBox="1"/>
          <p:nvPr/>
        </p:nvSpPr>
        <p:spPr>
          <a:xfrm>
            <a:off x="9448800" y="7490257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3.2.4.1 – Implantação de CTS</a:t>
            </a:r>
          </a:p>
          <a:p>
            <a:r>
              <a:rPr lang="pt-BR" sz="2000" dirty="0"/>
              <a:t>Implementar CTS em áreas estratégicas para melhora da qualidade da água nos rios e lagoas, com destaque para as áreas de projeto de parques inundáveis.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3D850E7D-8D80-78DD-015E-57CAD76C5DBE}"/>
              </a:ext>
            </a:extLst>
          </p:cNvPr>
          <p:cNvSpPr/>
          <p:nvPr/>
        </p:nvSpPr>
        <p:spPr>
          <a:xfrm>
            <a:off x="685800" y="2034233"/>
            <a:ext cx="5823285" cy="89092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P3.2 – Estruturação da Rede de Microdrenagem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2D0A5D2A-7640-CF98-767B-2208D6ABAD9C}"/>
              </a:ext>
            </a:extLst>
          </p:cNvPr>
          <p:cNvSpPr/>
          <p:nvPr/>
        </p:nvSpPr>
        <p:spPr>
          <a:xfrm>
            <a:off x="1110280" y="3277961"/>
            <a:ext cx="5094005" cy="76126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P3.2.1 – Levantamento Cadastral da Microdrenagem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635A04A0-6DE8-D646-2965-39E34846CA79}"/>
              </a:ext>
            </a:extLst>
          </p:cNvPr>
          <p:cNvSpPr/>
          <p:nvPr/>
        </p:nvSpPr>
        <p:spPr>
          <a:xfrm>
            <a:off x="1110281" y="4267756"/>
            <a:ext cx="5094005" cy="96611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P3.2.2 – Limpeza, recuperação e complementação da rede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7EB1D114-019B-0747-BB45-0C0A0BEEA011}"/>
              </a:ext>
            </a:extLst>
          </p:cNvPr>
          <p:cNvSpPr/>
          <p:nvPr/>
        </p:nvSpPr>
        <p:spPr>
          <a:xfrm>
            <a:off x="1161216" y="5747799"/>
            <a:ext cx="5094005" cy="966115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P3.2.3 – Infraestrutura verde-azul na microdrenagem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3F19D32-25E4-0980-1DDC-1C7A4E07E831}"/>
              </a:ext>
            </a:extLst>
          </p:cNvPr>
          <p:cNvSpPr/>
          <p:nvPr/>
        </p:nvSpPr>
        <p:spPr>
          <a:xfrm>
            <a:off x="1110280" y="7321453"/>
            <a:ext cx="5398804" cy="89092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P3.2.4 – CTS para rios e sistema lagunar</a:t>
            </a:r>
          </a:p>
        </p:txBody>
      </p: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984ACBEA-D100-2D7F-82CF-1DA0B9B45370}"/>
              </a:ext>
            </a:extLst>
          </p:cNvPr>
          <p:cNvCxnSpPr>
            <a:cxnSpLocks/>
            <a:stCxn id="8" idx="1"/>
            <a:endCxn id="13" idx="1"/>
          </p:cNvCxnSpPr>
          <p:nvPr/>
        </p:nvCxnSpPr>
        <p:spPr>
          <a:xfrm rot="10800000" flipH="1" flipV="1">
            <a:off x="685800" y="2479693"/>
            <a:ext cx="424480" cy="5287220"/>
          </a:xfrm>
          <a:prstGeom prst="bentConnector3">
            <a:avLst>
              <a:gd name="adj1" fmla="val -5385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8091810A-AD89-ACA0-F675-FA74190B32D2}"/>
              </a:ext>
            </a:extLst>
          </p:cNvPr>
          <p:cNvCxnSpPr>
            <a:cxnSpLocks/>
            <a:stCxn id="8" idx="1"/>
            <a:endCxn id="11" idx="1"/>
          </p:cNvCxnSpPr>
          <p:nvPr/>
        </p:nvCxnSpPr>
        <p:spPr>
          <a:xfrm rot="10800000" flipH="1" flipV="1">
            <a:off x="685800" y="2479693"/>
            <a:ext cx="475416" cy="3751164"/>
          </a:xfrm>
          <a:prstGeom prst="bentConnector3">
            <a:avLst>
              <a:gd name="adj1" fmla="val -4808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: Angulado 15">
            <a:extLst>
              <a:ext uri="{FF2B5EF4-FFF2-40B4-BE49-F238E27FC236}">
                <a16:creationId xmlns:a16="http://schemas.microsoft.com/office/drawing/2014/main" id="{DF8A0B83-9A25-214B-72AC-3282DC409576}"/>
              </a:ext>
            </a:extLst>
          </p:cNvPr>
          <p:cNvCxnSpPr>
            <a:cxnSpLocks/>
            <a:stCxn id="8" idx="1"/>
            <a:endCxn id="10" idx="1"/>
          </p:cNvCxnSpPr>
          <p:nvPr/>
        </p:nvCxnSpPr>
        <p:spPr>
          <a:xfrm rot="10800000" flipH="1" flipV="1">
            <a:off x="685799" y="2479692"/>
            <a:ext cx="424481" cy="2271121"/>
          </a:xfrm>
          <a:prstGeom prst="bentConnector3">
            <a:avLst>
              <a:gd name="adj1" fmla="val -53854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m 30" descr="esgoto cópia de segurança ícone dentro vetor. ilustração ...">
            <a:extLst>
              <a:ext uri="{FF2B5EF4-FFF2-40B4-BE49-F238E27FC236}">
                <a16:creationId xmlns:a16="http://schemas.microsoft.com/office/drawing/2014/main" id="{5FF0C76B-7653-8F56-8F3B-A7E8C4AD5DE6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</a:blip>
          <a:stretch/>
        </p:blipFill>
        <p:spPr>
          <a:xfrm>
            <a:off x="7652855" y="6865696"/>
            <a:ext cx="2019337" cy="2019337"/>
          </a:xfrm>
          <a:prstGeom prst="rect">
            <a:avLst/>
          </a:prstGeom>
          <a:ln>
            <a:noFill/>
          </a:ln>
        </p:spPr>
      </p:pic>
      <p:pic>
        <p:nvPicPr>
          <p:cNvPr id="32" name="Imagem 31" descr="Cano de água - ícones de construção e ferramentas grátis">
            <a:extLst>
              <a:ext uri="{FF2B5EF4-FFF2-40B4-BE49-F238E27FC236}">
                <a16:creationId xmlns:a16="http://schemas.microsoft.com/office/drawing/2014/main" id="{C9F225A8-C96E-9D83-8B15-C4EC481EE2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14574" y="3391318"/>
            <a:ext cx="1516029" cy="151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5820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BF4D59-92E4-4012-7E99-4E0513E99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B716C693-B8AA-7DCC-525A-E7AA00185A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B78CECD-2518-F9FF-A29B-3BDC17686E3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D14E5399-6F42-7BFE-B1CF-E61CA47F4444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DCF03DBE-AF44-0028-3F26-2979FFF8F40B}"/>
              </a:ext>
            </a:extLst>
          </p:cNvPr>
          <p:cNvSpPr txBox="1"/>
          <p:nvPr/>
        </p:nvSpPr>
        <p:spPr>
          <a:xfrm>
            <a:off x="9452486" y="2066739"/>
            <a:ext cx="77715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3.3.4.1 – Dragagem de Limpeza</a:t>
            </a:r>
          </a:p>
          <a:p>
            <a:r>
              <a:rPr lang="pt-BR" dirty="0"/>
              <a:t>Realizar dragagem de limpeza os principais cursos d'água.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F37C1517-72E5-BCDB-7FFF-BDE21928E732}"/>
              </a:ext>
            </a:extLst>
          </p:cNvPr>
          <p:cNvSpPr txBox="1"/>
          <p:nvPr/>
        </p:nvSpPr>
        <p:spPr>
          <a:xfrm>
            <a:off x="9449937" y="3862018"/>
            <a:ext cx="748092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3.3.4.2 – Dragagem</a:t>
            </a:r>
          </a:p>
          <a:p>
            <a:r>
              <a:rPr lang="pt-BR" dirty="0"/>
              <a:t>Dragar e alargar as calhas dos rios (Rio Mumbuca, Rio </a:t>
            </a:r>
            <a:r>
              <a:rPr lang="pt-BR" dirty="0" err="1"/>
              <a:t>Ludegero</a:t>
            </a:r>
            <a:r>
              <a:rPr lang="pt-BR" dirty="0"/>
              <a:t> e Canal da Cidade, sendo o último apenas dragagem)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EB9869A6-36DC-5825-F5D4-082DA4289EB1}"/>
              </a:ext>
            </a:extLst>
          </p:cNvPr>
          <p:cNvSpPr txBox="1"/>
          <p:nvPr/>
        </p:nvSpPr>
        <p:spPr>
          <a:xfrm>
            <a:off x="9416092" y="5455572"/>
            <a:ext cx="70010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3.3.4.4 – Parques fluviais urbanos.</a:t>
            </a:r>
          </a:p>
          <a:p>
            <a:r>
              <a:rPr lang="pt-BR" dirty="0"/>
              <a:t>Implementação de um Parque de Orla (Parque Aeroporto), associado à recuperação da Lagoa de Maricá conforme PAO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7EF4805E-EF1D-886F-9CD1-0DD4239E4632}"/>
              </a:ext>
            </a:extLst>
          </p:cNvPr>
          <p:cNvSpPr txBox="1"/>
          <p:nvPr/>
        </p:nvSpPr>
        <p:spPr>
          <a:xfrm>
            <a:off x="9448800" y="7490257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3.3.4.5 – Reservatórios de amortecimento</a:t>
            </a:r>
          </a:p>
          <a:p>
            <a:r>
              <a:rPr lang="pt-BR" dirty="0"/>
              <a:t>Implementação de 10 reservatórios de amortecimento, sendo 2 deles inseridos em Parques Fluviais de Amortecimento (Parque Lagarto e Parque Ubatiba)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29370370-BBF2-33CF-339A-C8E4EB0F4904}"/>
              </a:ext>
            </a:extLst>
          </p:cNvPr>
          <p:cNvSpPr/>
          <p:nvPr/>
        </p:nvSpPr>
        <p:spPr>
          <a:xfrm>
            <a:off x="685800" y="1854588"/>
            <a:ext cx="5622413" cy="93055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P3.3 - Estruturação da Rede de Macrodrenagem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93D468DC-5B25-0E31-5073-43631055703A}"/>
              </a:ext>
            </a:extLst>
          </p:cNvPr>
          <p:cNvSpPr/>
          <p:nvPr/>
        </p:nvSpPr>
        <p:spPr>
          <a:xfrm>
            <a:off x="1122837" y="3214025"/>
            <a:ext cx="5095869" cy="16817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P3.3.1 – Levantamento Cadastral da Macrodrenagem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A1B14227-447A-D5F8-B9F7-79067772467B}"/>
              </a:ext>
            </a:extLst>
          </p:cNvPr>
          <p:cNvSpPr/>
          <p:nvPr/>
        </p:nvSpPr>
        <p:spPr>
          <a:xfrm>
            <a:off x="1119425" y="5143500"/>
            <a:ext cx="5095869" cy="1681707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P3.3.2 – Integração com Espaços Livres e infraestrutura verde-azul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CA9E3D12-5DDC-2FDB-E279-632CF18A709B}"/>
              </a:ext>
            </a:extLst>
          </p:cNvPr>
          <p:cNvSpPr/>
          <p:nvPr/>
        </p:nvSpPr>
        <p:spPr>
          <a:xfrm>
            <a:off x="1083031" y="7220013"/>
            <a:ext cx="5095869" cy="16817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P3.3.4 – Medidas estruturais de mitigação de inundações – AP2</a:t>
            </a: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25E3AA03-5D1D-6703-8CED-0ED4462E3DA8}"/>
              </a:ext>
            </a:extLst>
          </p:cNvPr>
          <p:cNvCxnSpPr>
            <a:cxnSpLocks/>
            <a:stCxn id="4" idx="1"/>
            <a:endCxn id="6" idx="1"/>
          </p:cNvCxnSpPr>
          <p:nvPr/>
        </p:nvCxnSpPr>
        <p:spPr>
          <a:xfrm rot="10800000" flipH="1" flipV="1">
            <a:off x="685799" y="2319864"/>
            <a:ext cx="433625" cy="3664489"/>
          </a:xfrm>
          <a:prstGeom prst="bentConnector3">
            <a:avLst>
              <a:gd name="adj1" fmla="val -527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AB7A0322-3587-F9CA-EA7C-87F2D11D003F}"/>
              </a:ext>
            </a:extLst>
          </p:cNvPr>
          <p:cNvCxnSpPr>
            <a:cxnSpLocks/>
            <a:stCxn id="4" idx="1"/>
            <a:endCxn id="7" idx="1"/>
          </p:cNvCxnSpPr>
          <p:nvPr/>
        </p:nvCxnSpPr>
        <p:spPr>
          <a:xfrm rot="10800000" flipH="1" flipV="1">
            <a:off x="685799" y="2319865"/>
            <a:ext cx="397231" cy="5741000"/>
          </a:xfrm>
          <a:prstGeom prst="bentConnector3">
            <a:avLst>
              <a:gd name="adj1" fmla="val -5754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Imagem 26" descr="água que flui da ilustração vetorial de ícone de linha de tubulação de  drenagem 10397640 Vetor no Vecteezy">
            <a:extLst>
              <a:ext uri="{FF2B5EF4-FFF2-40B4-BE49-F238E27FC236}">
                <a16:creationId xmlns:a16="http://schemas.microsoft.com/office/drawing/2014/main" id="{AEE78FA5-5950-C05A-64A8-2C94B73AC3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606916" y="1440049"/>
            <a:ext cx="1841884" cy="1841884"/>
          </a:xfrm>
          <a:prstGeom prst="rect">
            <a:avLst/>
          </a:prstGeom>
        </p:spPr>
      </p:pic>
      <p:pic>
        <p:nvPicPr>
          <p:cNvPr id="33" name="Imagem 32">
            <a:extLst>
              <a:ext uri="{FF2B5EF4-FFF2-40B4-BE49-F238E27FC236}">
                <a16:creationId xmlns:a16="http://schemas.microsoft.com/office/drawing/2014/main" id="{E8CAA576-F244-2348-896A-33D15E00F7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/>
        </p:blipFill>
        <p:spPr>
          <a:xfrm>
            <a:off x="7464217" y="3474625"/>
            <a:ext cx="2030522" cy="1309687"/>
          </a:xfrm>
          <a:prstGeom prst="rect">
            <a:avLst/>
          </a:prstGeom>
        </p:spPr>
      </p:pic>
      <p:pic>
        <p:nvPicPr>
          <p:cNvPr id="34" name="Imagem 33" descr="Rio - ícones de natureza grátis">
            <a:extLst>
              <a:ext uri="{FF2B5EF4-FFF2-40B4-BE49-F238E27FC236}">
                <a16:creationId xmlns:a16="http://schemas.microsoft.com/office/drawing/2014/main" id="{4D3EAC60-8B8D-C9BF-9C71-AF1FEDF9EA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1327" y="5190365"/>
            <a:ext cx="1382391" cy="1382391"/>
          </a:xfrm>
          <a:prstGeom prst="rect">
            <a:avLst/>
          </a:prstGeom>
        </p:spPr>
      </p:pic>
      <p:pic>
        <p:nvPicPr>
          <p:cNvPr id="35" name="Imagem 34" descr="Barragem - ícones de indústria grátis">
            <a:extLst>
              <a:ext uri="{FF2B5EF4-FFF2-40B4-BE49-F238E27FC236}">
                <a16:creationId xmlns:a16="http://schemas.microsoft.com/office/drawing/2014/main" id="{469C126C-146F-A721-B6D3-C299FB23C8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42520" y="7164892"/>
            <a:ext cx="1573572" cy="157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9769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8C683E-DF90-990E-8E26-6FD647F38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92B99452-4F21-E2F6-AA7D-A2330EF49C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27BED90A-227F-9CCF-98B0-7168D283B2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A662C45A-E166-F218-7AD9-8E059E38F6AC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233471E-6FCB-8389-BE8F-8AB3B7928CF7}"/>
              </a:ext>
            </a:extLst>
          </p:cNvPr>
          <p:cNvSpPr txBox="1"/>
          <p:nvPr/>
        </p:nvSpPr>
        <p:spPr>
          <a:xfrm>
            <a:off x="9449937" y="3092493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3.3.5.1 – Dragagem e alargamento</a:t>
            </a:r>
          </a:p>
          <a:p>
            <a:r>
              <a:rPr lang="pt-BR" dirty="0"/>
              <a:t>Dragar e alargar das calhas dos rios (Rio Doce)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3ADCEFAA-0455-3DE0-767F-5622AE5F4390}"/>
              </a:ext>
            </a:extLst>
          </p:cNvPr>
          <p:cNvSpPr txBox="1"/>
          <p:nvPr/>
        </p:nvSpPr>
        <p:spPr>
          <a:xfrm>
            <a:off x="9416092" y="4686047"/>
            <a:ext cx="70010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3.3.5.2 – Parques fluviais urbanos.</a:t>
            </a:r>
          </a:p>
          <a:p>
            <a:r>
              <a:rPr lang="pt-BR" dirty="0"/>
              <a:t>Implementar  2 Parques de Orla (Parque Guaratiba e Parque Guarapina), associados à recuperação das lagoas de Guaratiba e Guarapina conforme PAO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0EE5198E-E89E-A19E-1FE1-89271F015E04}"/>
              </a:ext>
            </a:extLst>
          </p:cNvPr>
          <p:cNvSpPr txBox="1"/>
          <p:nvPr/>
        </p:nvSpPr>
        <p:spPr>
          <a:xfrm>
            <a:off x="9448800" y="6720732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3.3.5.4 – Reservatórios de amortecimento</a:t>
            </a:r>
          </a:p>
          <a:p>
            <a:r>
              <a:rPr lang="pt-BR" sz="2000" dirty="0"/>
              <a:t>Implementar 7 reservatórios de amortecimento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FE061960-BE37-42BE-483A-B3162BCCE525}"/>
              </a:ext>
            </a:extLst>
          </p:cNvPr>
          <p:cNvSpPr/>
          <p:nvPr/>
        </p:nvSpPr>
        <p:spPr>
          <a:xfrm>
            <a:off x="685800" y="1854588"/>
            <a:ext cx="5622413" cy="93055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P3.3 - Estruturação da Rede de Macrodrenagem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666056DE-AAB2-6BB6-3924-37161193E3C5}"/>
              </a:ext>
            </a:extLst>
          </p:cNvPr>
          <p:cNvSpPr/>
          <p:nvPr/>
        </p:nvSpPr>
        <p:spPr>
          <a:xfrm>
            <a:off x="1122837" y="3214025"/>
            <a:ext cx="5095869" cy="16817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P3.3.1 – Levantamento Cadastral da Macrodrenagem</a:t>
            </a:r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D44DCFCC-3A05-D456-6864-937829A621E9}"/>
              </a:ext>
            </a:extLst>
          </p:cNvPr>
          <p:cNvSpPr/>
          <p:nvPr/>
        </p:nvSpPr>
        <p:spPr>
          <a:xfrm>
            <a:off x="1119425" y="5143500"/>
            <a:ext cx="5095869" cy="1681707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P3.3.2 – Integração com Espaços Livres e infraestrutura verde-azul</a:t>
            </a: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5675EC03-8102-4FBF-E0FB-0489BC9FA05B}"/>
              </a:ext>
            </a:extLst>
          </p:cNvPr>
          <p:cNvSpPr/>
          <p:nvPr/>
        </p:nvSpPr>
        <p:spPr>
          <a:xfrm>
            <a:off x="1083031" y="7220013"/>
            <a:ext cx="5095869" cy="168170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P3.3.5 – Medidas estruturais de mitigação de inundações – AP3</a:t>
            </a:r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2E61989E-2A18-6B53-F22B-B478055DEC48}"/>
              </a:ext>
            </a:extLst>
          </p:cNvPr>
          <p:cNvCxnSpPr>
            <a:cxnSpLocks/>
            <a:stCxn id="4" idx="1"/>
            <a:endCxn id="6" idx="1"/>
          </p:cNvCxnSpPr>
          <p:nvPr/>
        </p:nvCxnSpPr>
        <p:spPr>
          <a:xfrm rot="10800000" flipH="1" flipV="1">
            <a:off x="685799" y="2319864"/>
            <a:ext cx="433625" cy="3664489"/>
          </a:xfrm>
          <a:prstGeom prst="bentConnector3">
            <a:avLst>
              <a:gd name="adj1" fmla="val -527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: Angulado 17">
            <a:extLst>
              <a:ext uri="{FF2B5EF4-FFF2-40B4-BE49-F238E27FC236}">
                <a16:creationId xmlns:a16="http://schemas.microsoft.com/office/drawing/2014/main" id="{114D1B4E-032F-CA8A-97BB-C647E02819B6}"/>
              </a:ext>
            </a:extLst>
          </p:cNvPr>
          <p:cNvCxnSpPr>
            <a:cxnSpLocks/>
            <a:stCxn id="4" idx="1"/>
            <a:endCxn id="7" idx="1"/>
          </p:cNvCxnSpPr>
          <p:nvPr/>
        </p:nvCxnSpPr>
        <p:spPr>
          <a:xfrm rot="10800000" flipH="1" flipV="1">
            <a:off x="685799" y="2319865"/>
            <a:ext cx="397231" cy="5741000"/>
          </a:xfrm>
          <a:prstGeom prst="bentConnector3">
            <a:avLst>
              <a:gd name="adj1" fmla="val -5754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Imagem 32">
            <a:extLst>
              <a:ext uri="{FF2B5EF4-FFF2-40B4-BE49-F238E27FC236}">
                <a16:creationId xmlns:a16="http://schemas.microsoft.com/office/drawing/2014/main" id="{8C25DDE3-8459-3D1A-BEEA-429B386E34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7464217" y="2705100"/>
            <a:ext cx="2030522" cy="1309687"/>
          </a:xfrm>
          <a:prstGeom prst="rect">
            <a:avLst/>
          </a:prstGeom>
        </p:spPr>
      </p:pic>
      <p:pic>
        <p:nvPicPr>
          <p:cNvPr id="34" name="Imagem 33" descr="Rio - ícones de natureza grátis">
            <a:extLst>
              <a:ext uri="{FF2B5EF4-FFF2-40B4-BE49-F238E27FC236}">
                <a16:creationId xmlns:a16="http://schemas.microsoft.com/office/drawing/2014/main" id="{88990D7C-8388-CFC5-AC13-F6461FD0E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71327" y="4420840"/>
            <a:ext cx="1382391" cy="1382391"/>
          </a:xfrm>
          <a:prstGeom prst="rect">
            <a:avLst/>
          </a:prstGeom>
        </p:spPr>
      </p:pic>
      <p:pic>
        <p:nvPicPr>
          <p:cNvPr id="35" name="Imagem 34" descr="Barragem - ícones de indústria grátis">
            <a:extLst>
              <a:ext uri="{FF2B5EF4-FFF2-40B4-BE49-F238E27FC236}">
                <a16:creationId xmlns:a16="http://schemas.microsoft.com/office/drawing/2014/main" id="{A4ACAE8B-33D8-E068-908F-01FF09FD22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42520" y="6395367"/>
            <a:ext cx="1573572" cy="1573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343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E0E096-5B85-9B7F-45FE-5FCFDD5A1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77962E60-4E79-6A27-0BB4-CB9FB6615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BFD458BB-90BF-C284-ADB2-031B88B4578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49932672-29A8-AD72-E57D-FDB8F77CA545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8B8D7004-327F-4F1F-8261-07E935151567}"/>
              </a:ext>
            </a:extLst>
          </p:cNvPr>
          <p:cNvSpPr txBox="1"/>
          <p:nvPr/>
        </p:nvSpPr>
        <p:spPr>
          <a:xfrm>
            <a:off x="9452486" y="2066739"/>
            <a:ext cx="777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3.4.2.1 – Sistema municipal de alerta</a:t>
            </a:r>
          </a:p>
          <a:p>
            <a:r>
              <a:rPr lang="pt-BR" dirty="0"/>
              <a:t>Elaboração e implantação do sistema de previsão, alerta e controle de inundações, em complemento ao sistema do INEA.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D7319910-CD28-D3B2-9FFE-3B3F8DCEEA6A}"/>
              </a:ext>
            </a:extLst>
          </p:cNvPr>
          <p:cNvSpPr txBox="1"/>
          <p:nvPr/>
        </p:nvSpPr>
        <p:spPr>
          <a:xfrm>
            <a:off x="9448800" y="3939567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3.4.2.2 – Operação e aprimoramento</a:t>
            </a:r>
          </a:p>
          <a:p>
            <a:r>
              <a:rPr lang="pt-BR" dirty="0"/>
              <a:t>Operação contínua, monitoramento e aperfeiçoamento do sistema.</a:t>
            </a:r>
          </a:p>
        </p:txBody>
      </p:sp>
      <p:sp>
        <p:nvSpPr>
          <p:cNvPr id="51" name="CaixaDeTexto 50">
            <a:extLst>
              <a:ext uri="{FF2B5EF4-FFF2-40B4-BE49-F238E27FC236}">
                <a16:creationId xmlns:a16="http://schemas.microsoft.com/office/drawing/2014/main" id="{C0BF2DCD-1523-EB89-2E38-D82BDE8A5262}"/>
              </a:ext>
            </a:extLst>
          </p:cNvPr>
          <p:cNvSpPr txBox="1"/>
          <p:nvPr/>
        </p:nvSpPr>
        <p:spPr>
          <a:xfrm>
            <a:off x="9416092" y="5455572"/>
            <a:ext cx="700109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3.4.3.1 – Mapeamento de áreas de risco</a:t>
            </a:r>
          </a:p>
          <a:p>
            <a:r>
              <a:rPr lang="pt-BR" dirty="0"/>
              <a:t>Identificação de áreas sujeitas a enxurradas e inundações.</a:t>
            </a: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0952626-7F64-1C54-C17D-AD3D9FD2CA5F}"/>
              </a:ext>
            </a:extLst>
          </p:cNvPr>
          <p:cNvSpPr txBox="1"/>
          <p:nvPr/>
        </p:nvSpPr>
        <p:spPr>
          <a:xfrm>
            <a:off x="9448800" y="7162539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3.4.3.2 – Mapeamento das ocupações</a:t>
            </a:r>
          </a:p>
          <a:p>
            <a:r>
              <a:rPr lang="pt-BR" sz="2000" dirty="0"/>
              <a:t>Levantamento das ocupações em áreas de risco e definição de programa de redução de riscos.</a:t>
            </a: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3B193D4-6352-4DAB-0DED-6BF6C7281A5C}"/>
              </a:ext>
            </a:extLst>
          </p:cNvPr>
          <p:cNvSpPr/>
          <p:nvPr/>
        </p:nvSpPr>
        <p:spPr>
          <a:xfrm>
            <a:off x="685800" y="1853158"/>
            <a:ext cx="6328457" cy="117570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P3.4 – Sistema de Informações e Comunicação</a:t>
            </a:r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9B99147E-1D58-CE2A-C619-CC599BE25469}"/>
              </a:ext>
            </a:extLst>
          </p:cNvPr>
          <p:cNvSpPr/>
          <p:nvPr/>
        </p:nvSpPr>
        <p:spPr>
          <a:xfrm>
            <a:off x="1112948" y="3533157"/>
            <a:ext cx="5735793" cy="181966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P3.4.1 – Estações hidrometeorológicas e qualidade da água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37C4521E-31B3-9AA0-22E1-BA90ACEC4218}"/>
              </a:ext>
            </a:extLst>
          </p:cNvPr>
          <p:cNvSpPr/>
          <p:nvPr/>
        </p:nvSpPr>
        <p:spPr>
          <a:xfrm>
            <a:off x="1118604" y="5575449"/>
            <a:ext cx="5735793" cy="128200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P3.4.2 – Sistema municipal de alerta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8FB7F2C4-C409-A6DB-8B36-C8366D1439EC}"/>
              </a:ext>
            </a:extLst>
          </p:cNvPr>
          <p:cNvSpPr/>
          <p:nvPr/>
        </p:nvSpPr>
        <p:spPr>
          <a:xfrm>
            <a:off x="1129914" y="7258137"/>
            <a:ext cx="5735793" cy="1282009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 panose="02020603050405020304" pitchFamily="18" charset="0"/>
              </a:rPr>
              <a:t>P3.4.3 – Mapeamento de risco e comunicação popular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8EFEB952-0261-1B1C-CACD-C49D1DD78C89}"/>
              </a:ext>
            </a:extLst>
          </p:cNvPr>
          <p:cNvCxnSpPr>
            <a:cxnSpLocks/>
            <a:stCxn id="8" idx="1"/>
            <a:endCxn id="10" idx="1"/>
          </p:cNvCxnSpPr>
          <p:nvPr/>
        </p:nvCxnSpPr>
        <p:spPr>
          <a:xfrm rot="10800000" flipH="1" flipV="1">
            <a:off x="685800" y="2441010"/>
            <a:ext cx="432804" cy="3775443"/>
          </a:xfrm>
          <a:prstGeom prst="bentConnector3">
            <a:avLst>
              <a:gd name="adj1" fmla="val -528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: Angulado 13">
            <a:extLst>
              <a:ext uri="{FF2B5EF4-FFF2-40B4-BE49-F238E27FC236}">
                <a16:creationId xmlns:a16="http://schemas.microsoft.com/office/drawing/2014/main" id="{CA20F9B6-8C80-6F89-D992-1FA2732E0E40}"/>
              </a:ext>
            </a:extLst>
          </p:cNvPr>
          <p:cNvCxnSpPr>
            <a:cxnSpLocks/>
            <a:stCxn id="8" idx="1"/>
            <a:endCxn id="9" idx="1"/>
          </p:cNvCxnSpPr>
          <p:nvPr/>
        </p:nvCxnSpPr>
        <p:spPr>
          <a:xfrm rot="10800000" flipH="1" flipV="1">
            <a:off x="685800" y="2441010"/>
            <a:ext cx="427148" cy="2001981"/>
          </a:xfrm>
          <a:prstGeom prst="bentConnector3">
            <a:avLst>
              <a:gd name="adj1" fmla="val -53518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4F865065-422E-6273-75DD-E021E8F7C749}"/>
              </a:ext>
            </a:extLst>
          </p:cNvPr>
          <p:cNvCxnSpPr>
            <a:cxnSpLocks/>
            <a:stCxn id="8" idx="1"/>
            <a:endCxn id="11" idx="1"/>
          </p:cNvCxnSpPr>
          <p:nvPr/>
        </p:nvCxnSpPr>
        <p:spPr>
          <a:xfrm rot="10800000" flipH="1" flipV="1">
            <a:off x="685800" y="2441010"/>
            <a:ext cx="444114" cy="5458131"/>
          </a:xfrm>
          <a:prstGeom prst="bentConnector3">
            <a:avLst>
              <a:gd name="adj1" fmla="val -51473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Imagem 40">
            <a:extLst>
              <a:ext uri="{FF2B5EF4-FFF2-40B4-BE49-F238E27FC236}">
                <a16:creationId xmlns:a16="http://schemas.microsoft.com/office/drawing/2014/main" id="{F6DCE78A-6DBE-A1F4-C966-C32450DC92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015568" y="1853158"/>
            <a:ext cx="1371600" cy="1371600"/>
          </a:xfrm>
          <a:prstGeom prst="rect">
            <a:avLst/>
          </a:prstGeom>
        </p:spPr>
      </p:pic>
      <p:pic>
        <p:nvPicPr>
          <p:cNvPr id="42" name="Imagem 41" descr="Melhorar - ícones de o negócio grátis">
            <a:extLst>
              <a:ext uri="{FF2B5EF4-FFF2-40B4-BE49-F238E27FC236}">
                <a16:creationId xmlns:a16="http://schemas.microsoft.com/office/drawing/2014/main" id="{1B7A4A6C-8FC4-174B-AF7C-E53A2FEAB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6940" y="3556962"/>
            <a:ext cx="1068857" cy="1092784"/>
          </a:xfrm>
          <a:prstGeom prst="rect">
            <a:avLst/>
          </a:prstGeom>
        </p:spPr>
      </p:pic>
      <p:pic>
        <p:nvPicPr>
          <p:cNvPr id="45" name="Imagem 44">
            <a:extLst>
              <a:ext uri="{FF2B5EF4-FFF2-40B4-BE49-F238E27FC236}">
                <a16:creationId xmlns:a16="http://schemas.microsoft.com/office/drawing/2014/main" id="{B3B9AE32-C496-C693-2505-9DDA1F3732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6613" y="5064138"/>
            <a:ext cx="1290555" cy="1290555"/>
          </a:xfrm>
          <a:prstGeom prst="rect">
            <a:avLst/>
          </a:prstGeom>
        </p:spPr>
      </p:pic>
      <p:pic>
        <p:nvPicPr>
          <p:cNvPr id="47" name="Imagem 46">
            <a:extLst>
              <a:ext uri="{FF2B5EF4-FFF2-40B4-BE49-F238E27FC236}">
                <a16:creationId xmlns:a16="http://schemas.microsoft.com/office/drawing/2014/main" id="{E8822AEE-D17B-FA8E-4BFC-85B080877E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6339" y="6990343"/>
            <a:ext cx="1066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815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505CC0-F006-FC78-7BA4-CB97CB920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3D4C4A92-5DF9-1066-7EB7-4C9A4944E5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7012EDF-636D-449A-5BBF-99FCE70E72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96B1875F-E936-ED89-8CB4-1B494F4A3288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Programas</a:t>
            </a: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9637451A-F02B-D9A7-1152-B50431115C51}"/>
              </a:ext>
            </a:extLst>
          </p:cNvPr>
          <p:cNvSpPr txBox="1"/>
          <p:nvPr/>
        </p:nvSpPr>
        <p:spPr>
          <a:xfrm>
            <a:off x="9448800" y="3314700"/>
            <a:ext cx="77715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3.5.1.1 – Levantamento de áreas estratégicas</a:t>
            </a:r>
          </a:p>
          <a:p>
            <a:r>
              <a:rPr lang="pt-BR" dirty="0"/>
              <a:t>Identificação de áreas prioritárias para reflorestamento e estruturação do programa.</a:t>
            </a:r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4376C0D0-72A6-6A55-2B17-C05E969F78C0}"/>
              </a:ext>
            </a:extLst>
          </p:cNvPr>
          <p:cNvSpPr txBox="1"/>
          <p:nvPr/>
        </p:nvSpPr>
        <p:spPr>
          <a:xfrm>
            <a:off x="9445114" y="5763295"/>
            <a:ext cx="748092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/>
              <a:t>3.5.1.2 – Reflorestamento de áreas estratégicas</a:t>
            </a:r>
          </a:p>
          <a:p>
            <a:r>
              <a:rPr lang="pt-BR" dirty="0"/>
              <a:t>Implantação do reflorestamento nas áreas estratégicas definidas.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428E7B35-C595-5746-8393-AE2DAD7D61BA}"/>
              </a:ext>
            </a:extLst>
          </p:cNvPr>
          <p:cNvSpPr/>
          <p:nvPr/>
        </p:nvSpPr>
        <p:spPr>
          <a:xfrm>
            <a:off x="523675" y="2925131"/>
            <a:ext cx="6274281" cy="102469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dirty="0">
                <a:latin typeface="Futura" panose="020B0604020202020204" charset="0"/>
                <a:cs typeface="Times New Roman" panose="02020603050405020304" pitchFamily="18" charset="0"/>
              </a:rPr>
              <a:t>P3.5 – Reflorestamento de Áreas Estratégicas</a:t>
            </a: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5A49A8E-2680-F919-8553-60BD77977B5E}"/>
              </a:ext>
            </a:extLst>
          </p:cNvPr>
          <p:cNvSpPr/>
          <p:nvPr/>
        </p:nvSpPr>
        <p:spPr>
          <a:xfrm>
            <a:off x="1379204" y="5539576"/>
            <a:ext cx="5686691" cy="1535381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Futura" panose="020B0604020202020204" charset="0"/>
                <a:cs typeface="Times New Roman"/>
              </a:rPr>
              <a:t>P3.5.1 – Programa de reflorestamento estratégico</a:t>
            </a:r>
          </a:p>
        </p:txBody>
      </p:sp>
      <p:cxnSp>
        <p:nvCxnSpPr>
          <p:cNvPr id="6" name="Conector: Angulado 5">
            <a:extLst>
              <a:ext uri="{FF2B5EF4-FFF2-40B4-BE49-F238E27FC236}">
                <a16:creationId xmlns:a16="http://schemas.microsoft.com/office/drawing/2014/main" id="{DAD1AB0D-1878-46D1-9F09-2249D262CCD0}"/>
              </a:ext>
            </a:extLst>
          </p:cNvPr>
          <p:cNvCxnSpPr>
            <a:cxnSpLocks/>
            <a:stCxn id="4" idx="1"/>
            <a:endCxn id="5" idx="1"/>
          </p:cNvCxnSpPr>
          <p:nvPr/>
        </p:nvCxnSpPr>
        <p:spPr>
          <a:xfrm rot="10800000" flipH="1" flipV="1">
            <a:off x="523674" y="3437477"/>
            <a:ext cx="855529" cy="2869790"/>
          </a:xfrm>
          <a:prstGeom prst="bentConnector3">
            <a:avLst>
              <a:gd name="adj1" fmla="val -26720"/>
            </a:avLst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áfico 18" descr="Árvore com raízes estrutura de tópicos">
            <a:extLst>
              <a:ext uri="{FF2B5EF4-FFF2-40B4-BE49-F238E27FC236}">
                <a16:creationId xmlns:a16="http://schemas.microsoft.com/office/drawing/2014/main" id="{977FD330-3788-34D3-7A24-13A1DEA6A8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86627" y="5295900"/>
            <a:ext cx="1222886" cy="1222886"/>
          </a:xfrm>
          <a:prstGeom prst="rect">
            <a:avLst/>
          </a:prstGeom>
        </p:spPr>
      </p:pic>
      <p:pic>
        <p:nvPicPr>
          <p:cNvPr id="20" name="Imagem 19" descr="Área - ícones de formas grátis">
            <a:extLst>
              <a:ext uri="{FF2B5EF4-FFF2-40B4-BE49-F238E27FC236}">
                <a16:creationId xmlns:a16="http://schemas.microsoft.com/office/drawing/2014/main" id="{A57ADF37-806A-1567-D48D-FF0722A997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86627" y="3318681"/>
            <a:ext cx="956399" cy="956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92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C64ED8-FAC2-D4A3-F5DA-31C55C902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2F18C032-9BFB-0D9E-56F9-36F19A2AF2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7693" y="-713155"/>
            <a:ext cx="2932182" cy="3258319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9C7F038E-A75A-52F8-53FE-A0FD1AF096A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9330601"/>
            <a:ext cx="8534400" cy="956399"/>
          </a:xfrm>
          <a:prstGeom prst="rect">
            <a:avLst/>
          </a:prstGeom>
        </p:spPr>
      </p:pic>
      <p:sp>
        <p:nvSpPr>
          <p:cNvPr id="3" name="TextBox 3">
            <a:extLst>
              <a:ext uri="{FF2B5EF4-FFF2-40B4-BE49-F238E27FC236}">
                <a16:creationId xmlns:a16="http://schemas.microsoft.com/office/drawing/2014/main" id="{2FEAD799-3CDB-B5F4-A2E1-FD934B3026B1}"/>
              </a:ext>
            </a:extLst>
          </p:cNvPr>
          <p:cNvSpPr txBox="1"/>
          <p:nvPr/>
        </p:nvSpPr>
        <p:spPr>
          <a:xfrm>
            <a:off x="685800" y="362007"/>
            <a:ext cx="1276019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pt-BR" sz="3500" b="1" dirty="0">
                <a:solidFill>
                  <a:srgbClr val="0C3347"/>
                </a:solidFill>
                <a:latin typeface="Montserrat Classic"/>
              </a:rPr>
              <a:t>Ações</a:t>
            </a:r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731E2C8E-F541-CBEB-D50D-7B5D71A1A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0037181"/>
              </p:ext>
            </p:extLst>
          </p:nvPr>
        </p:nvGraphicFramePr>
        <p:xfrm>
          <a:off x="3162300" y="1225702"/>
          <a:ext cx="11963400" cy="8120253"/>
        </p:xfrm>
        <a:graphic>
          <a:graphicData uri="http://schemas.openxmlformats.org/drawingml/2006/table">
            <a:tbl>
              <a:tblPr firstRow="1" firstCol="1" bandRow="1"/>
              <a:tblGrid>
                <a:gridCol w="1823222">
                  <a:extLst>
                    <a:ext uri="{9D8B030D-6E8A-4147-A177-3AD203B41FA5}">
                      <a16:colId xmlns:a16="http://schemas.microsoft.com/office/drawing/2014/main" val="3378607018"/>
                    </a:ext>
                  </a:extLst>
                </a:gridCol>
                <a:gridCol w="4158477">
                  <a:extLst>
                    <a:ext uri="{9D8B030D-6E8A-4147-A177-3AD203B41FA5}">
                      <a16:colId xmlns:a16="http://schemas.microsoft.com/office/drawing/2014/main" val="2053017658"/>
                    </a:ext>
                  </a:extLst>
                </a:gridCol>
                <a:gridCol w="1311190">
                  <a:extLst>
                    <a:ext uri="{9D8B030D-6E8A-4147-A177-3AD203B41FA5}">
                      <a16:colId xmlns:a16="http://schemas.microsoft.com/office/drawing/2014/main" val="2235161709"/>
                    </a:ext>
                  </a:extLst>
                </a:gridCol>
                <a:gridCol w="1122168">
                  <a:extLst>
                    <a:ext uri="{9D8B030D-6E8A-4147-A177-3AD203B41FA5}">
                      <a16:colId xmlns:a16="http://schemas.microsoft.com/office/drawing/2014/main" val="4087000158"/>
                    </a:ext>
                  </a:extLst>
                </a:gridCol>
                <a:gridCol w="976213">
                  <a:extLst>
                    <a:ext uri="{9D8B030D-6E8A-4147-A177-3AD203B41FA5}">
                      <a16:colId xmlns:a16="http://schemas.microsoft.com/office/drawing/2014/main" val="1636182151"/>
                    </a:ext>
                  </a:extLst>
                </a:gridCol>
                <a:gridCol w="1093454">
                  <a:extLst>
                    <a:ext uri="{9D8B030D-6E8A-4147-A177-3AD203B41FA5}">
                      <a16:colId xmlns:a16="http://schemas.microsoft.com/office/drawing/2014/main" val="2406265822"/>
                    </a:ext>
                  </a:extLst>
                </a:gridCol>
                <a:gridCol w="1478676">
                  <a:extLst>
                    <a:ext uri="{9D8B030D-6E8A-4147-A177-3AD203B41FA5}">
                      <a16:colId xmlns:a16="http://schemas.microsoft.com/office/drawing/2014/main" val="2022665721"/>
                    </a:ext>
                  </a:extLst>
                </a:gridCol>
              </a:tblGrid>
              <a:tr h="234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Subprograma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P3.1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Programa de Revisões e Alterações na Legislação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47163"/>
                  </a:ext>
                </a:extLst>
              </a:tr>
              <a:tr h="745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Projeto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P3.1.1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Definir atribuições para o órgão responsável pelo sistema de drenagem e investir em capacitação de corpo técnico para atuar no tema específico de manejo de águas pluviais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75022"/>
                  </a:ext>
                </a:extLst>
              </a:tr>
              <a:tr h="234947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Metas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382370"/>
                  </a:ext>
                </a:extLst>
              </a:tr>
              <a:tr h="2349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Curto Prazo (5 anos)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Médio Prazo (10 anos)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Longo Prazo (20 anos)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7092"/>
                  </a:ext>
                </a:extLst>
              </a:tr>
              <a:tr h="4903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Capacitação dos profissionais, plano de contingência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Monitoramento e fiscalização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Monitoramento e fiscalização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50250"/>
                  </a:ext>
                </a:extLst>
              </a:tr>
              <a:tr h="2349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Fundamentação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 gestão eficaz do sistema de drenagem urbana exige um órgão com atribuições claras e equipe técnica especializada.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59857"/>
                  </a:ext>
                </a:extLst>
              </a:tr>
              <a:tr h="23494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Código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Descrição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Andamento Esperado (%)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Pré-requisito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Correquisito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3926730"/>
                  </a:ext>
                </a:extLst>
              </a:tr>
              <a:tr h="2554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Curto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Médio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b="1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Longo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967165"/>
                  </a:ext>
                </a:extLst>
              </a:tr>
              <a:tr h="745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400" i="1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(Ação Transversal)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Capacitar tecnicamente os profissionais da SOMAR por meio de cursos de especialização e pós-graduação voltados à drenagem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75111"/>
                  </a:ext>
                </a:extLst>
              </a:tr>
              <a:tr h="490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3.1.1.2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Gestão e fiscalização dos sistemas de macro e microdrenagem com equipe capacitada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3.111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357244"/>
                  </a:ext>
                </a:extLst>
              </a:tr>
              <a:tr h="745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3.1.1.3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400" i="1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(Ação Transversal)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Promover a integração institucional entre SANEMAR, SOMAR e Defesa Civil para alinhar as ações preventivas e de resposta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731127"/>
                  </a:ext>
                </a:extLst>
              </a:tr>
              <a:tr h="10012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400" i="1">
                          <a:solidFill>
                            <a:srgbClr val="EE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(Ação Transversal)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Elaborar um plano conjunto de contingência para resposta a inundações, com atribuições e responsabilidades compartilhadas entre SANEMAR, SOMAR e Defesa Civil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100%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3.1.1.3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4471233"/>
                  </a:ext>
                </a:extLst>
              </a:tr>
              <a:tr h="4903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3.1.1.5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Operar de forma integrada a rede de drenagem e esgotamento sanitário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3.1.1.4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6816108"/>
                  </a:ext>
                </a:extLst>
              </a:tr>
              <a:tr h="12566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3.1.1.6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Suportar a fiscalização da ocupação urbana, tornando públicas as restrições previstas no âmbito do PMSB, em ação integrada da SANEMAR, da SOMAR e da Secretaria de Urbanismo e Planejamento Territorial.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Contínuo</a:t>
                      </a:r>
                      <a:endParaRPr lang="pt-B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buNone/>
                      </a:pPr>
                      <a:endParaRPr lang="pt-BR" sz="20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3.1.2.3</a:t>
                      </a:r>
                      <a:endParaRPr lang="pt-B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7707" marR="3770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7724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2586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C764FAB-1B73-A262-F4F4-6199F40B027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-487532"/>
            <a:ext cx="15021788" cy="560984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D67C9A1-325C-0803-18AA-C83183CDF2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28843"/>
            <a:ext cx="4724400" cy="3158158"/>
          </a:xfrm>
          <a:prstGeom prst="rect">
            <a:avLst/>
          </a:prstGeom>
        </p:spPr>
      </p:pic>
      <p:sp>
        <p:nvSpPr>
          <p:cNvPr id="5" name="TextBox 10">
            <a:extLst>
              <a:ext uri="{FF2B5EF4-FFF2-40B4-BE49-F238E27FC236}">
                <a16:creationId xmlns:a16="http://schemas.microsoft.com/office/drawing/2014/main" id="{493440B8-9368-FA62-A1B9-3C9C33E9E55B}"/>
              </a:ext>
            </a:extLst>
          </p:cNvPr>
          <p:cNvSpPr txBox="1"/>
          <p:nvPr/>
        </p:nvSpPr>
        <p:spPr>
          <a:xfrm>
            <a:off x="4485083" y="4793040"/>
            <a:ext cx="9388717" cy="1012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99"/>
              </a:lnSpc>
            </a:pPr>
            <a:r>
              <a:rPr lang="en-US" sz="6999" b="1" dirty="0">
                <a:solidFill>
                  <a:srgbClr val="0C3347"/>
                </a:solidFill>
                <a:latin typeface="Futura" panose="020B0604020202020204" charset="0"/>
                <a:ea typeface="Montserrat Classic Bold"/>
                <a:cs typeface="Montserrat Classic Bold"/>
                <a:sym typeface="Montserrat Classic Bold"/>
              </a:rPr>
              <a:t>OBRIGADO!</a:t>
            </a:r>
          </a:p>
        </p:txBody>
      </p:sp>
      <p:pic>
        <p:nvPicPr>
          <p:cNvPr id="7" name="Google Shape;177;p26" title="unnamed__1_-removebg-preview.png">
            <a:extLst>
              <a:ext uri="{FF2B5EF4-FFF2-40B4-BE49-F238E27FC236}">
                <a16:creationId xmlns:a16="http://schemas.microsoft.com/office/drawing/2014/main" id="{7DA309B1-69B2-36EE-9430-D7CA14DB8BB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26859" y="9228125"/>
            <a:ext cx="9434281" cy="10588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701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1774</TotalTime>
  <Words>1524</Words>
  <Application>Microsoft Office PowerPoint</Application>
  <PresentationFormat>Personalizar</PresentationFormat>
  <Paragraphs>189</Paragraphs>
  <Slides>20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9" baseType="lpstr">
      <vt:lpstr>Poppins</vt:lpstr>
      <vt:lpstr>Arial</vt:lpstr>
      <vt:lpstr>Times New Roman</vt:lpstr>
      <vt:lpstr>Montserrat Classic</vt:lpstr>
      <vt:lpstr>Calibri</vt:lpstr>
      <vt:lpstr>Aptos</vt:lpstr>
      <vt:lpstr>Montserrat</vt:lpstr>
      <vt:lpstr>Futura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Três Rios</dc:title>
  <dc:creator>fatima</dc:creator>
  <cp:lastModifiedBy>Felipe Pereira Dias</cp:lastModifiedBy>
  <cp:revision>51</cp:revision>
  <dcterms:created xsi:type="dcterms:W3CDTF">2006-08-16T00:00:00Z</dcterms:created>
  <dcterms:modified xsi:type="dcterms:W3CDTF">2026-07-01T23:20:47Z</dcterms:modified>
  <dc:identifier>DAG1aMfkYLs</dc:identifier>
</cp:coreProperties>
</file>